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67" r:id="rId7"/>
    <p:sldId id="268" r:id="rId8"/>
    <p:sldId id="262" r:id="rId9"/>
    <p:sldId id="269" r:id="rId10"/>
    <p:sldId id="270" r:id="rId11"/>
    <p:sldId id="266" r:id="rId12"/>
    <p:sldId id="263" r:id="rId13"/>
    <p:sldId id="264" r:id="rId14"/>
    <p:sldId id="271" r:id="rId15"/>
    <p:sldId id="272" r:id="rId16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031B97-AB39-4A14-A0DA-11E482813836}" v="1669" dt="2023-03-24T18:26:29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>
        <p:scale>
          <a:sx n="101" d="100"/>
          <a:sy n="101" d="100"/>
        </p:scale>
        <p:origin x="17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n Bock Severin" userId="3b36179260fc8001" providerId="LiveId" clId="{75031B97-AB39-4A14-A0DA-11E482813836}"/>
    <pc:docChg chg="undo redo custSel addSld delSld modSld sldOrd">
      <pc:chgData name="Johann Bock Severin" userId="3b36179260fc8001" providerId="LiveId" clId="{75031B97-AB39-4A14-A0DA-11E482813836}" dt="2023-03-24T18:27:02.789" v="4105" actId="20577"/>
      <pc:docMkLst>
        <pc:docMk/>
      </pc:docMkLst>
      <pc:sldChg chg="addSp delSp modSp mod modTransition">
        <pc:chgData name="Johann Bock Severin" userId="3b36179260fc8001" providerId="LiveId" clId="{75031B97-AB39-4A14-A0DA-11E482813836}" dt="2023-03-23T16:58:26.377" v="2033" actId="1076"/>
        <pc:sldMkLst>
          <pc:docMk/>
          <pc:sldMk cId="1081971358" sldId="256"/>
        </pc:sldMkLst>
        <pc:spChg chg="add del mod">
          <ac:chgData name="Johann Bock Severin" userId="3b36179260fc8001" providerId="LiveId" clId="{75031B97-AB39-4A14-A0DA-11E482813836}" dt="2023-03-23T16:25:14.016" v="1536"/>
          <ac:spMkLst>
            <pc:docMk/>
            <pc:sldMk cId="1081971358" sldId="256"/>
            <ac:spMk id="2" creationId="{B3260652-C257-7705-6A77-E4B2B9870EA2}"/>
          </ac:spMkLst>
        </pc:spChg>
        <pc:spChg chg="add mod">
          <ac:chgData name="Johann Bock Severin" userId="3b36179260fc8001" providerId="LiveId" clId="{75031B97-AB39-4A14-A0DA-11E482813836}" dt="2023-03-23T16:58:26.377" v="2033" actId="1076"/>
          <ac:spMkLst>
            <pc:docMk/>
            <pc:sldMk cId="1081971358" sldId="256"/>
            <ac:spMk id="3" creationId="{59EBE4D9-C7B7-FAD0-FE32-1D6186D14929}"/>
          </ac:spMkLst>
        </pc:spChg>
        <pc:spChg chg="mod">
          <ac:chgData name="Johann Bock Severin" userId="3b36179260fc8001" providerId="LiveId" clId="{75031B97-AB39-4A14-A0DA-11E482813836}" dt="2023-03-23T16:58:21.048" v="2032" actId="1076"/>
          <ac:spMkLst>
            <pc:docMk/>
            <pc:sldMk cId="1081971358" sldId="256"/>
            <ac:spMk id="10" creationId="{0D3FF8D8-9683-E848-E66E-EF68C97D4A61}"/>
          </ac:spMkLst>
        </pc:spChg>
        <pc:spChg chg="add del mod">
          <ac:chgData name="Johann Bock Severin" userId="3b36179260fc8001" providerId="LiveId" clId="{75031B97-AB39-4A14-A0DA-11E482813836}" dt="2023-03-22T15:01:08.159" v="9"/>
          <ac:spMkLst>
            <pc:docMk/>
            <pc:sldMk cId="1081971358" sldId="256"/>
            <ac:spMk id="11" creationId="{A4C65E62-7BA5-E55C-3E7D-F972480DB899}"/>
          </ac:spMkLst>
        </pc:spChg>
        <pc:spChg chg="add del mod">
          <ac:chgData name="Johann Bock Severin" userId="3b36179260fc8001" providerId="LiveId" clId="{75031B97-AB39-4A14-A0DA-11E482813836}" dt="2023-03-22T15:01:16.619" v="12"/>
          <ac:spMkLst>
            <pc:docMk/>
            <pc:sldMk cId="1081971358" sldId="256"/>
            <ac:spMk id="12" creationId="{D2107285-1EBA-BEB2-50B3-93F95B4E11F0}"/>
          </ac:spMkLst>
        </pc:spChg>
      </pc:sldChg>
      <pc:sldChg chg="new del modTransition">
        <pc:chgData name="Johann Bock Severin" userId="3b36179260fc8001" providerId="LiveId" clId="{75031B97-AB39-4A14-A0DA-11E482813836}" dt="2023-03-22T16:35:08.553" v="1063" actId="47"/>
        <pc:sldMkLst>
          <pc:docMk/>
          <pc:sldMk cId="1062807389" sldId="257"/>
        </pc:sldMkLst>
      </pc:sldChg>
      <pc:sldChg chg="addSp modSp add mod modTransition">
        <pc:chgData name="Johann Bock Severin" userId="3b36179260fc8001" providerId="LiveId" clId="{75031B97-AB39-4A14-A0DA-11E482813836}" dt="2023-03-23T17:01:12.023" v="2299" actId="2710"/>
        <pc:sldMkLst>
          <pc:docMk/>
          <pc:sldMk cId="15453308" sldId="258"/>
        </pc:sldMkLst>
        <pc:spChg chg="add mod">
          <ac:chgData name="Johann Bock Severin" userId="3b36179260fc8001" providerId="LiveId" clId="{75031B97-AB39-4A14-A0DA-11E482813836}" dt="2023-03-23T17:01:12.023" v="2299" actId="2710"/>
          <ac:spMkLst>
            <pc:docMk/>
            <pc:sldMk cId="15453308" sldId="258"/>
            <ac:spMk id="2" creationId="{B6D64915-F8B4-8CF8-9EC6-242F929D252B}"/>
          </ac:spMkLst>
        </pc:spChg>
        <pc:spChg chg="mod">
          <ac:chgData name="Johann Bock Severin" userId="3b36179260fc8001" providerId="LiveId" clId="{75031B97-AB39-4A14-A0DA-11E482813836}" dt="2023-03-22T15:07:15.747" v="182" actId="207"/>
          <ac:spMkLst>
            <pc:docMk/>
            <pc:sldMk cId="15453308" sldId="258"/>
            <ac:spMk id="10" creationId="{0D3FF8D8-9683-E848-E66E-EF68C97D4A61}"/>
          </ac:spMkLst>
        </pc:spChg>
      </pc:sldChg>
      <pc:sldChg chg="addSp delSp modSp add mod">
        <pc:chgData name="Johann Bock Severin" userId="3b36179260fc8001" providerId="LiveId" clId="{75031B97-AB39-4A14-A0DA-11E482813836}" dt="2023-03-23T20:43:00.635" v="2632" actId="1035"/>
        <pc:sldMkLst>
          <pc:docMk/>
          <pc:sldMk cId="1170703761" sldId="259"/>
        </pc:sldMkLst>
        <pc:spChg chg="del">
          <ac:chgData name="Johann Bock Severin" userId="3b36179260fc8001" providerId="LiveId" clId="{75031B97-AB39-4A14-A0DA-11E482813836}" dt="2023-03-22T15:07:52.126" v="188" actId="478"/>
          <ac:spMkLst>
            <pc:docMk/>
            <pc:sldMk cId="1170703761" sldId="259"/>
            <ac:spMk id="2" creationId="{B6D64915-F8B4-8CF8-9EC6-242F929D252B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" creationId="{144344CB-807F-175B-C69D-54033C99AE90}"/>
          </ac:spMkLst>
        </pc:spChg>
        <pc:spChg chg="add del mod">
          <ac:chgData name="Johann Bock Severin" userId="3b36179260fc8001" providerId="LiveId" clId="{75031B97-AB39-4A14-A0DA-11E482813836}" dt="2023-03-22T15:12:16.350" v="198"/>
          <ac:spMkLst>
            <pc:docMk/>
            <pc:sldMk cId="1170703761" sldId="259"/>
            <ac:spMk id="3" creationId="{D844AB62-B206-32F3-BE5F-08179A0A8D21}"/>
          </ac:spMkLst>
        </pc:spChg>
        <pc:spChg chg="add mod">
          <ac:chgData name="Johann Bock Severin" userId="3b36179260fc8001" providerId="LiveId" clId="{75031B97-AB39-4A14-A0DA-11E482813836}" dt="2023-03-22T15:38:46.338" v="577" actId="1076"/>
          <ac:spMkLst>
            <pc:docMk/>
            <pc:sldMk cId="1170703761" sldId="259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2T15:50:31.182" v="855" actId="20577"/>
          <ac:spMkLst>
            <pc:docMk/>
            <pc:sldMk cId="1170703761" sldId="259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9" creationId="{1729DD4A-CBD4-B1BF-6BC2-A9ECDBA92C33}"/>
          </ac:spMkLst>
        </pc:spChg>
        <pc:spChg chg="mod">
          <ac:chgData name="Johann Bock Severin" userId="3b36179260fc8001" providerId="LiveId" clId="{75031B97-AB39-4A14-A0DA-11E482813836}" dt="2023-03-22T15:08:34.074" v="195" actId="1076"/>
          <ac:spMkLst>
            <pc:docMk/>
            <pc:sldMk cId="1170703761" sldId="259"/>
            <ac:spMk id="10" creationId="{0D3FF8D8-9683-E848-E66E-EF68C97D4A61}"/>
          </ac:spMkLst>
        </pc:spChg>
        <pc:spChg chg="add mod">
          <ac:chgData name="Johann Bock Severin" userId="3b36179260fc8001" providerId="LiveId" clId="{75031B97-AB39-4A14-A0DA-11E482813836}" dt="2023-03-22T15:48:54.282" v="784" actId="1076"/>
          <ac:spMkLst>
            <pc:docMk/>
            <pc:sldMk cId="1170703761" sldId="259"/>
            <ac:spMk id="15" creationId="{889970A2-2CEC-DDF7-6BA7-4309111E84A2}"/>
          </ac:spMkLst>
        </pc:spChg>
        <pc:spChg chg="add mod">
          <ac:chgData name="Johann Bock Severin" userId="3b36179260fc8001" providerId="LiveId" clId="{75031B97-AB39-4A14-A0DA-11E482813836}" dt="2023-03-22T15:48:43.239" v="783" actId="408"/>
          <ac:spMkLst>
            <pc:docMk/>
            <pc:sldMk cId="1170703761" sldId="259"/>
            <ac:spMk id="16" creationId="{A968DE5A-34FB-6AC8-8D08-7A5C51906CC2}"/>
          </ac:spMkLst>
        </pc:spChg>
        <pc:spChg chg="add del mod">
          <ac:chgData name="Johann Bock Severin" userId="3b36179260fc8001" providerId="LiveId" clId="{75031B97-AB39-4A14-A0DA-11E482813836}" dt="2023-03-22T15:44:20.924" v="702"/>
          <ac:spMkLst>
            <pc:docMk/>
            <pc:sldMk cId="1170703761" sldId="259"/>
            <ac:spMk id="17" creationId="{84ECD6D0-C7C3-150C-FB68-664705784F98}"/>
          </ac:spMkLst>
        </pc:spChg>
        <pc:spChg chg="add mod">
          <ac:chgData name="Johann Bock Severin" userId="3b36179260fc8001" providerId="LiveId" clId="{75031B97-AB39-4A14-A0DA-11E482813836}" dt="2023-03-22T15:49:14.716" v="797" actId="1076"/>
          <ac:spMkLst>
            <pc:docMk/>
            <pc:sldMk cId="1170703761" sldId="259"/>
            <ac:spMk id="18" creationId="{9A43845A-40C3-CFDB-AB3F-DF74E9B1672E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0" creationId="{D8C861CF-4F1B-86D2-C48D-764D24C4CAF8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3" creationId="{778AF211-629F-8C52-3249-7ACDC3D10B99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5" creationId="{041F7A25-421C-914D-053F-9A801329269E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6" creationId="{45BF1D1D-7308-62E6-2C04-D44FBABE5058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7" creationId="{C1F39A0C-05BC-8511-B24D-A0428B765365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8" creationId="{C1829E6A-84B1-20DE-C404-68E0DE4A63A0}"/>
          </ac:spMkLst>
        </pc:spChg>
        <pc:spChg chg="mod">
          <ac:chgData name="Johann Bock Severin" userId="3b36179260fc8001" providerId="LiveId" clId="{75031B97-AB39-4A14-A0DA-11E482813836}" dt="2023-03-23T20:42:35.054" v="2628" actId="14100"/>
          <ac:spMkLst>
            <pc:docMk/>
            <pc:sldMk cId="1170703761" sldId="259"/>
            <ac:spMk id="29" creationId="{5C454C2F-5804-3798-5523-A92AB8CE3B47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4" creationId="{91937F71-B52D-7A7F-E674-E16D4DE3E4A6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7" creationId="{ABCEFC74-61E8-2809-7DF5-B358074C0933}"/>
          </ac:spMkLst>
        </pc:spChg>
        <pc:grpChg chg="add mod">
          <ac:chgData name="Johann Bock Severin" userId="3b36179260fc8001" providerId="LiveId" clId="{75031B97-AB39-4A14-A0DA-11E482813836}" dt="2023-03-23T16:57:46.855" v="2031" actId="1076"/>
          <ac:grpSpMkLst>
            <pc:docMk/>
            <pc:sldMk cId="1170703761" sldId="259"/>
            <ac:grpSpMk id="2" creationId="{6A7BA360-8615-1D2B-B31B-1AEE58AA079D}"/>
          </ac:grpSpMkLst>
        </pc:grpChg>
        <pc:grpChg chg="mod">
          <ac:chgData name="Johann Bock Severin" userId="3b36179260fc8001" providerId="LiveId" clId="{75031B97-AB39-4A14-A0DA-11E482813836}" dt="2023-03-23T16:57:36.666" v="2027"/>
          <ac:grpSpMkLst>
            <pc:docMk/>
            <pc:sldMk cId="1170703761" sldId="259"/>
            <ac:grpSpMk id="17" creationId="{DC4E7007-84CD-522F-A993-9A4EA7B355DB}"/>
          </ac:grpSpMkLst>
        </pc:grpChg>
        <pc:grpChg chg="mod">
          <ac:chgData name="Johann Bock Severin" userId="3b36179260fc8001" providerId="LiveId" clId="{75031B97-AB39-4A14-A0DA-11E482813836}" dt="2023-03-23T16:57:36.666" v="2027"/>
          <ac:grpSpMkLst>
            <pc:docMk/>
            <pc:sldMk cId="1170703761" sldId="259"/>
            <ac:grpSpMk id="31" creationId="{866E56F1-5A33-A558-4E59-B74F59965D88}"/>
          </ac:grpSpMkLst>
        </pc:grpChg>
        <pc:picChg chg="add mod">
          <ac:chgData name="Johann Bock Severin" userId="3b36179260fc8001" providerId="LiveId" clId="{75031B97-AB39-4A14-A0DA-11E482813836}" dt="2023-03-22T15:20:47.507" v="534" actId="1076"/>
          <ac:picMkLst>
            <pc:docMk/>
            <pc:sldMk cId="1170703761" sldId="259"/>
            <ac:picMk id="8" creationId="{05E78299-843F-EBFA-9A31-A3A3703983CB}"/>
          </ac:picMkLst>
        </pc:picChg>
        <pc:picChg chg="add mod">
          <ac:chgData name="Johann Bock Severin" userId="3b36179260fc8001" providerId="LiveId" clId="{75031B97-AB39-4A14-A0DA-11E482813836}" dt="2023-03-22T15:39:11.749" v="578" actId="14826"/>
          <ac:picMkLst>
            <pc:docMk/>
            <pc:sldMk cId="1170703761" sldId="259"/>
            <ac:picMk id="11" creationId="{FB512E4A-4181-1554-6C15-8BCED09D53AB}"/>
          </ac:picMkLst>
        </pc:picChg>
        <pc:picChg chg="add mod">
          <ac:chgData name="Johann Bock Severin" userId="3b36179260fc8001" providerId="LiveId" clId="{75031B97-AB39-4A14-A0DA-11E482813836}" dt="2023-03-22T15:20:47.507" v="534" actId="1076"/>
          <ac:picMkLst>
            <pc:docMk/>
            <pc:sldMk cId="1170703761" sldId="259"/>
            <ac:picMk id="13" creationId="{D451FCC8-A2E9-FC9E-B04B-94A6B3CEDD87}"/>
          </ac:picMkLst>
        </pc:pic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4" creationId="{1FFAB38B-6CBF-D5DB-AF4A-B0B26DA1320C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6" creationId="{44921D4F-AE96-6973-F058-1DB31A8A9CE7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2" creationId="{67808958-2390-0050-34E8-C8EC3EDE4DF3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4" creationId="{D8EBA9C9-2EBF-C49A-B5DD-1AB91A4D75FA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9" creationId="{58B58BB1-7C66-4E77-AAA2-520A25CE1987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1" creationId="{CF51B56A-9E02-AA60-23A0-C63463FA6DC2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2" creationId="{1CC5395C-5039-73CC-6F9B-49A55D0185DC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4" creationId="{0B8CDFD2-2ABA-5E36-39A9-C27FE9A4555D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0" creationId="{F7CDFA0D-5862-ECFC-D15B-DAEAC87CFC16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2" creationId="{0B7380E6-1AE8-4287-520E-367111A9CB88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3" creationId="{3C142406-0FB6-37FF-1A8A-191B84596FDE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5" creationId="{05C136B1-794B-9F0C-5CC0-5C0BA7F48DC3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6" creationId="{765839BE-F2A2-BE91-5A6D-C62C4156A0DD}"/>
          </ac:cxnSpMkLst>
        </pc:cxnChg>
      </pc:sldChg>
      <pc:sldChg chg="addSp delSp modSp add mod ord">
        <pc:chgData name="Johann Bock Severin" userId="3b36179260fc8001" providerId="LiveId" clId="{75031B97-AB39-4A14-A0DA-11E482813836}" dt="2023-03-23T16:57:30.182" v="2026" actId="164"/>
        <pc:sldMkLst>
          <pc:docMk/>
          <pc:sldMk cId="2845768841" sldId="260"/>
        </pc:sldMkLst>
        <pc:spChg chg="add del">
          <ac:chgData name="Johann Bock Severin" userId="3b36179260fc8001" providerId="LiveId" clId="{75031B97-AB39-4A14-A0DA-11E482813836}" dt="2023-03-23T16:27:01.663" v="1638" actId="11529"/>
          <ac:spMkLst>
            <pc:docMk/>
            <pc:sldMk cId="2845768841" sldId="260"/>
            <ac:spMk id="2" creationId="{8E0D0467-FA89-EE0C-0F7A-BEF9017F4BC9}"/>
          </ac:spMkLst>
        </pc:spChg>
        <pc:spChg chg="add del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3" creationId="{518BCE2B-DC1A-C07B-A697-CD9F8D1B8CFA}"/>
          </ac:spMkLst>
        </pc:spChg>
        <pc:spChg chg="add del mod">
          <ac:chgData name="Johann Bock Severin" userId="3b36179260fc8001" providerId="LiveId" clId="{75031B97-AB39-4A14-A0DA-11E482813836}" dt="2023-03-23T16:30:51.723" v="1656" actId="478"/>
          <ac:spMkLst>
            <pc:docMk/>
            <pc:sldMk cId="2845768841" sldId="260"/>
            <ac:spMk id="4" creationId="{DF2FB16E-B458-E36E-5A3A-7942AA8FAA56}"/>
          </ac:spMkLst>
        </pc:spChg>
        <pc:spChg chg="mod">
          <ac:chgData name="Johann Bock Severin" userId="3b36179260fc8001" providerId="LiveId" clId="{75031B97-AB39-4A14-A0DA-11E482813836}" dt="2023-03-23T16:57:10.454" v="2024" actId="1076"/>
          <ac:spMkLst>
            <pc:docMk/>
            <pc:sldMk cId="2845768841" sldId="260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3T16:30:40.143" v="1654"/>
          <ac:spMkLst>
            <pc:docMk/>
            <pc:sldMk cId="2845768841" sldId="260"/>
            <ac:spMk id="6" creationId="{CC3BB5DC-EEF5-946D-8A00-75799EFD565F}"/>
          </ac:spMkLst>
        </pc:spChg>
        <pc:spChg chg="mod">
          <ac:chgData name="Johann Bock Severin" userId="3b36179260fc8001" providerId="LiveId" clId="{75031B97-AB39-4A14-A0DA-11E482813836}" dt="2023-03-23T16:35:07.882" v="1700" actId="1076"/>
          <ac:spMkLst>
            <pc:docMk/>
            <pc:sldMk cId="2845768841" sldId="260"/>
            <ac:spMk id="7" creationId="{19B8F91F-D835-2B65-F3E1-1318683CD06A}"/>
          </ac:spMkLst>
        </pc:spChg>
        <pc:spChg chg="add mod or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12" creationId="{F217EFA6-9729-D04F-9C0F-DFC38083C799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5" creationId="{889970A2-2CEC-DDF7-6BA7-4309111E84A2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6" creationId="{A968DE5A-34FB-6AC8-8D08-7A5C51906CC2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8" creationId="{9A43845A-40C3-CFDB-AB3F-DF74E9B1672E}"/>
          </ac:spMkLst>
        </pc:spChg>
        <pc:spChg chg="add mod">
          <ac:chgData name="Johann Bock Severin" userId="3b36179260fc8001" providerId="LiveId" clId="{75031B97-AB39-4A14-A0DA-11E482813836}" dt="2023-03-23T16:56:38.909" v="2018" actId="208"/>
          <ac:spMkLst>
            <pc:docMk/>
            <pc:sldMk cId="2845768841" sldId="260"/>
            <ac:spMk id="19" creationId="{CFEEF5C5-3798-D49C-DF44-8D871F9A8F84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25" creationId="{5C026F19-6499-9D9A-74FD-900128C35E91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28" creationId="{34A23BE5-BB45-AB13-4F45-8D3E7E980432}"/>
          </ac:spMkLst>
        </pc:spChg>
        <pc:spChg chg="add del">
          <ac:chgData name="Johann Bock Severin" userId="3b36179260fc8001" providerId="LiveId" clId="{75031B97-AB39-4A14-A0DA-11E482813836}" dt="2023-03-23T16:37:32.109" v="1760" actId="478"/>
          <ac:spMkLst>
            <pc:docMk/>
            <pc:sldMk cId="2845768841" sldId="260"/>
            <ac:spMk id="38" creationId="{17B35C5B-6886-F7C5-DA6F-27947D2AD6BB}"/>
          </ac:spMkLst>
        </pc:spChg>
        <pc:spChg chg="add del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39" creationId="{45954C39-762E-7D28-F6DB-5379FBB2C7E2}"/>
          </ac:spMkLst>
        </pc:spChg>
        <pc:spChg chg="add del mod">
          <ac:chgData name="Johann Bock Severin" userId="3b36179260fc8001" providerId="LiveId" clId="{75031B97-AB39-4A14-A0DA-11E482813836}" dt="2023-03-23T16:39:27.035" v="1767" actId="11529"/>
          <ac:spMkLst>
            <pc:docMk/>
            <pc:sldMk cId="2845768841" sldId="260"/>
            <ac:spMk id="40" creationId="{7B92AD95-77B0-632D-4319-7245FE9B6508}"/>
          </ac:spMkLst>
        </pc:spChg>
        <pc:spChg chg="add del">
          <ac:chgData name="Johann Bock Severin" userId="3b36179260fc8001" providerId="LiveId" clId="{75031B97-AB39-4A14-A0DA-11E482813836}" dt="2023-03-23T16:39:47.592" v="1769" actId="11529"/>
          <ac:spMkLst>
            <pc:docMk/>
            <pc:sldMk cId="2845768841" sldId="260"/>
            <ac:spMk id="41" creationId="{E6FDCE89-FE94-0F09-FAD4-10230923F22D}"/>
          </ac:spMkLst>
        </pc:spChg>
        <pc:spChg chg="add del">
          <ac:chgData name="Johann Bock Severin" userId="3b36179260fc8001" providerId="LiveId" clId="{75031B97-AB39-4A14-A0DA-11E482813836}" dt="2023-03-23T16:40:29.015" v="1771" actId="11529"/>
          <ac:spMkLst>
            <pc:docMk/>
            <pc:sldMk cId="2845768841" sldId="260"/>
            <ac:spMk id="42" creationId="{AA028C5C-8369-B7AB-BF49-3430D3E95049}"/>
          </ac:spMkLst>
        </pc:spChg>
        <pc:spChg chg="add del mod">
          <ac:chgData name="Johann Bock Severin" userId="3b36179260fc8001" providerId="LiveId" clId="{75031B97-AB39-4A14-A0DA-11E482813836}" dt="2023-03-23T16:42:17.704" v="1777" actId="11529"/>
          <ac:spMkLst>
            <pc:docMk/>
            <pc:sldMk cId="2845768841" sldId="260"/>
            <ac:spMk id="43" creationId="{5F4C8071-7D0D-D61F-AE2A-030D77DEDCA8}"/>
          </ac:spMkLst>
        </pc:spChg>
        <pc:spChg chg="add del mod">
          <ac:chgData name="Johann Bock Severin" userId="3b36179260fc8001" providerId="LiveId" clId="{75031B97-AB39-4A14-A0DA-11E482813836}" dt="2023-03-23T16:42:57.683" v="1785" actId="11529"/>
          <ac:spMkLst>
            <pc:docMk/>
            <pc:sldMk cId="2845768841" sldId="260"/>
            <ac:spMk id="45" creationId="{D13E37F7-E0B5-E903-CBC5-28C057D4F88F}"/>
          </ac:spMkLst>
        </pc:spChg>
        <pc:spChg chg="add del mod">
          <ac:chgData name="Johann Bock Severin" userId="3b36179260fc8001" providerId="LiveId" clId="{75031B97-AB39-4A14-A0DA-11E482813836}" dt="2023-03-23T16:43:25.907" v="1789" actId="11529"/>
          <ac:spMkLst>
            <pc:docMk/>
            <pc:sldMk cId="2845768841" sldId="260"/>
            <ac:spMk id="47" creationId="{8D85F5C2-4609-359A-9B60-C481F2BCBD91}"/>
          </ac:spMkLst>
        </pc:spChg>
        <pc:spChg chg="add del mod">
          <ac:chgData name="Johann Bock Severin" userId="3b36179260fc8001" providerId="LiveId" clId="{75031B97-AB39-4A14-A0DA-11E482813836}" dt="2023-03-23T16:47:38.289" v="1833" actId="478"/>
          <ac:spMkLst>
            <pc:docMk/>
            <pc:sldMk cId="2845768841" sldId="260"/>
            <ac:spMk id="48" creationId="{D461DFA4-7F16-55D8-BB34-A168731AC8DC}"/>
          </ac:spMkLst>
        </pc:spChg>
        <pc:spChg chg="add del mod">
          <ac:chgData name="Johann Bock Severin" userId="3b36179260fc8001" providerId="LiveId" clId="{75031B97-AB39-4A14-A0DA-11E482813836}" dt="2023-03-23T16:45:46.975" v="1803" actId="478"/>
          <ac:spMkLst>
            <pc:docMk/>
            <pc:sldMk cId="2845768841" sldId="260"/>
            <ac:spMk id="49" creationId="{121EBBF8-3008-EAA6-2682-A373853FF219}"/>
          </ac:spMkLst>
        </pc:spChg>
        <pc:spChg chg="add del">
          <ac:chgData name="Johann Bock Severin" userId="3b36179260fc8001" providerId="LiveId" clId="{75031B97-AB39-4A14-A0DA-11E482813836}" dt="2023-03-23T16:45:58.953" v="1805" actId="11529"/>
          <ac:spMkLst>
            <pc:docMk/>
            <pc:sldMk cId="2845768841" sldId="260"/>
            <ac:spMk id="50" creationId="{C1084B77-F0EA-1E4F-2C5C-C02B7F16C94A}"/>
          </ac:spMkLst>
        </pc:spChg>
        <pc:spChg chg="add del mod">
          <ac:chgData name="Johann Bock Severin" userId="3b36179260fc8001" providerId="LiveId" clId="{75031B97-AB39-4A14-A0DA-11E482813836}" dt="2023-03-23T16:50:13.658" v="1861" actId="478"/>
          <ac:spMkLst>
            <pc:docMk/>
            <pc:sldMk cId="2845768841" sldId="260"/>
            <ac:spMk id="51" creationId="{8E0FB45C-BDFD-5B07-5F40-609527C6209E}"/>
          </ac:spMkLst>
        </pc:spChg>
        <pc:spChg chg="add mod">
          <ac:chgData name="Johann Bock Severin" userId="3b36179260fc8001" providerId="LiveId" clId="{75031B97-AB39-4A14-A0DA-11E482813836}" dt="2023-03-23T16:46:23.586" v="1810" actId="571"/>
          <ac:spMkLst>
            <pc:docMk/>
            <pc:sldMk cId="2845768841" sldId="260"/>
            <ac:spMk id="52" creationId="{E63624FA-DBF6-B656-8AF1-1035F18D8457}"/>
          </ac:spMkLst>
        </pc:spChg>
        <pc:spChg chg="add mod">
          <ac:chgData name="Johann Bock Severin" userId="3b36179260fc8001" providerId="LiveId" clId="{75031B97-AB39-4A14-A0DA-11E482813836}" dt="2023-03-23T16:46:22.979" v="1809" actId="571"/>
          <ac:spMkLst>
            <pc:docMk/>
            <pc:sldMk cId="2845768841" sldId="260"/>
            <ac:spMk id="53" creationId="{37DCDEDD-6D9E-37B5-A011-ED02E5131688}"/>
          </ac:spMkLst>
        </pc:spChg>
        <pc:spChg chg="add del mod">
          <ac:chgData name="Johann Bock Severin" userId="3b36179260fc8001" providerId="LiveId" clId="{75031B97-AB39-4A14-A0DA-11E482813836}" dt="2023-03-23T16:50:12.597" v="1860" actId="478"/>
          <ac:spMkLst>
            <pc:docMk/>
            <pc:sldMk cId="2845768841" sldId="260"/>
            <ac:spMk id="54" creationId="{4E258087-4CD4-19EA-0428-5E7CD8906E09}"/>
          </ac:spMkLst>
        </pc:spChg>
        <pc:spChg chg="add mod">
          <ac:chgData name="Johann Bock Severin" userId="3b36179260fc8001" providerId="LiveId" clId="{75031B97-AB39-4A14-A0DA-11E482813836}" dt="2023-03-23T16:47:27.752" v="1831" actId="571"/>
          <ac:spMkLst>
            <pc:docMk/>
            <pc:sldMk cId="2845768841" sldId="260"/>
            <ac:spMk id="55" creationId="{708FB898-BA40-F25E-AED8-E95F86D9ACA5}"/>
          </ac:spMkLst>
        </pc:spChg>
        <pc:spChg chg="add mod">
          <ac:chgData name="Johann Bock Severin" userId="3b36179260fc8001" providerId="LiveId" clId="{75031B97-AB39-4A14-A0DA-11E482813836}" dt="2023-03-23T16:47:27.752" v="1831" actId="571"/>
          <ac:spMkLst>
            <pc:docMk/>
            <pc:sldMk cId="2845768841" sldId="260"/>
            <ac:spMk id="56" creationId="{38F1FE23-9BDE-02B5-B274-1645744A1CDF}"/>
          </ac:spMkLst>
        </pc:spChg>
        <pc:spChg chg="add del mod">
          <ac:chgData name="Johann Bock Severin" userId="3b36179260fc8001" providerId="LiveId" clId="{75031B97-AB39-4A14-A0DA-11E482813836}" dt="2023-03-23T16:50:00.177" v="1853" actId="478"/>
          <ac:spMkLst>
            <pc:docMk/>
            <pc:sldMk cId="2845768841" sldId="260"/>
            <ac:spMk id="57" creationId="{9A8F639D-66CA-6F11-DF72-8F49B4E3ABEB}"/>
          </ac:spMkLst>
        </pc:spChg>
        <pc:spChg chg="add del mod">
          <ac:chgData name="Johann Bock Severin" userId="3b36179260fc8001" providerId="LiveId" clId="{75031B97-AB39-4A14-A0DA-11E482813836}" dt="2023-03-23T16:51:05.960" v="1867"/>
          <ac:spMkLst>
            <pc:docMk/>
            <pc:sldMk cId="2845768841" sldId="260"/>
            <ac:spMk id="58" creationId="{A65B4F26-E20D-FC24-A9D5-88B8F28FC451}"/>
          </ac:spMkLst>
        </pc:spChg>
        <pc:spChg chg="add del mod">
          <ac:chgData name="Johann Bock Severin" userId="3b36179260fc8001" providerId="LiveId" clId="{75031B97-AB39-4A14-A0DA-11E482813836}" dt="2023-03-23T16:51:24.777" v="1870" actId="478"/>
          <ac:spMkLst>
            <pc:docMk/>
            <pc:sldMk cId="2845768841" sldId="260"/>
            <ac:spMk id="59" creationId="{DD701C5B-ED83-2B36-DFF6-F5CE44AEC170}"/>
          </ac:spMkLst>
        </pc:spChg>
        <pc:spChg chg="add del mod">
          <ac:chgData name="Johann Bock Severin" userId="3b36179260fc8001" providerId="LiveId" clId="{75031B97-AB39-4A14-A0DA-11E482813836}" dt="2023-03-23T16:51:25.989" v="1871" actId="478"/>
          <ac:spMkLst>
            <pc:docMk/>
            <pc:sldMk cId="2845768841" sldId="260"/>
            <ac:spMk id="60" creationId="{7383EA16-4B60-04D7-5837-2816F7911F7D}"/>
          </ac:spMkLst>
        </pc:spChg>
        <pc:spChg chg="add del mod">
          <ac:chgData name="Johann Bock Severin" userId="3b36179260fc8001" providerId="LiveId" clId="{75031B97-AB39-4A14-A0DA-11E482813836}" dt="2023-03-23T16:51:05.960" v="1867"/>
          <ac:spMkLst>
            <pc:docMk/>
            <pc:sldMk cId="2845768841" sldId="260"/>
            <ac:spMk id="61" creationId="{270FEF56-EA07-3786-E631-14A05DCB3C85}"/>
          </ac:spMkLst>
        </pc:spChg>
        <pc:spChg chg="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2" creationId="{06FC1A69-B502-EE8D-8F71-28BF09E50F98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3" creationId="{E4F97A73-2630-A383-36FE-1427D3242DFB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4" creationId="{9607E7CF-5DA4-96D3-5042-1BE3DF692B01}"/>
          </ac:spMkLst>
        </pc:spChg>
        <pc:spChg chg="add del mod">
          <ac:chgData name="Johann Bock Severin" userId="3b36179260fc8001" providerId="LiveId" clId="{75031B97-AB39-4A14-A0DA-11E482813836}" dt="2023-03-23T16:53:00.528" v="1983" actId="478"/>
          <ac:spMkLst>
            <pc:docMk/>
            <pc:sldMk cId="2845768841" sldId="260"/>
            <ac:spMk id="65" creationId="{4C76FC09-BD8C-626F-A22C-F6B3DBA3E54D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6" creationId="{21DF2710-2D08-FD43-9AC8-D62428E22FD7}"/>
          </ac:spMkLst>
        </pc:spChg>
        <pc:spChg chg="mod">
          <ac:chgData name="Johann Bock Severin" userId="3b36179260fc8001" providerId="LiveId" clId="{75031B97-AB39-4A14-A0DA-11E482813836}" dt="2023-03-23T16:56:38.909" v="2018" actId="208"/>
          <ac:spMkLst>
            <pc:docMk/>
            <pc:sldMk cId="2845768841" sldId="260"/>
            <ac:spMk id="75" creationId="{8532AC6E-5A0D-E208-DCF3-DE3281C41EE9}"/>
          </ac:spMkLst>
        </pc:spChg>
        <pc:grpChg chg="add mod topLvl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22" creationId="{1FD162D7-17F8-B458-EF88-EB9899C07A1D}"/>
          </ac:grpSpMkLst>
        </pc:grpChg>
        <pc:grpChg chg="add del mod">
          <ac:chgData name="Johann Bock Severin" userId="3b36179260fc8001" providerId="LiveId" clId="{75031B97-AB39-4A14-A0DA-11E482813836}" dt="2023-03-23T16:37:00.490" v="1717" actId="165"/>
          <ac:grpSpMkLst>
            <pc:docMk/>
            <pc:sldMk cId="2845768841" sldId="260"/>
            <ac:grpSpMk id="32" creationId="{D5AAEA87-1D9C-47DC-B62F-F9DF66D5793E}"/>
          </ac:grpSpMkLst>
        </pc:grpChg>
        <pc:grpChg chg="add del mod">
          <ac:chgData name="Johann Bock Severin" userId="3b36179260fc8001" providerId="LiveId" clId="{75031B97-AB39-4A14-A0DA-11E482813836}" dt="2023-03-23T16:55:34.273" v="2010" actId="165"/>
          <ac:grpSpMkLst>
            <pc:docMk/>
            <pc:sldMk cId="2845768841" sldId="260"/>
            <ac:grpSpMk id="67" creationId="{C9E78CA7-524A-8DD0-1F82-40F0F25EAA66}"/>
          </ac:grpSpMkLst>
        </pc:grpChg>
        <pc:grpChg chg="add mod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72" creationId="{F624F559-F909-CAE3-1732-405C4DC9035F}"/>
          </ac:grpSpMkLst>
        </pc:grpChg>
        <pc:grpChg chg="add mod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76" creationId="{107718F0-5F0B-D431-5064-50BD9424D4C4}"/>
          </ac:grpSpMkLst>
        </pc:grp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8" creationId="{05E78299-843F-EBFA-9A31-A3A3703983CB}"/>
          </ac:picMkLst>
        </pc:pic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11" creationId="{FB512E4A-4181-1554-6C15-8BCED09D53AB}"/>
          </ac:picMkLst>
        </pc:pic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13" creationId="{D451FCC8-A2E9-FC9E-B04B-94A6B3CEDD87}"/>
          </ac:picMkLst>
        </pc:picChg>
        <pc:inkChg chg="add del">
          <ac:chgData name="Johann Bock Severin" userId="3b36179260fc8001" providerId="LiveId" clId="{75031B97-AB39-4A14-A0DA-11E482813836}" dt="2023-03-23T16:42:15.648" v="1775" actId="9405"/>
          <ac:inkMkLst>
            <pc:docMk/>
            <pc:sldMk cId="2845768841" sldId="260"/>
            <ac:inkMk id="44" creationId="{ECDC17AF-6B04-8B65-E9B3-74E1D61EAE0C}"/>
          </ac:inkMkLst>
        </pc:inkChg>
        <pc:inkChg chg="add del">
          <ac:chgData name="Johann Bock Severin" userId="3b36179260fc8001" providerId="LiveId" clId="{75031B97-AB39-4A14-A0DA-11E482813836}" dt="2023-03-23T16:42:56.804" v="1783" actId="9405"/>
          <ac:inkMkLst>
            <pc:docMk/>
            <pc:sldMk cId="2845768841" sldId="260"/>
            <ac:inkMk id="46" creationId="{DB2456D5-3D65-B45E-BE28-A63B017CFD0D}"/>
          </ac:inkMkLst>
        </pc:ink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9" creationId="{52FCE10B-5C22-4207-4CA8-155C94710450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1" creationId="{E306E4C2-BEC6-17CA-2874-DA459E494760}"/>
          </ac:cxnSpMkLst>
        </pc:cxnChg>
        <pc:cxnChg chg="add del">
          <ac:chgData name="Johann Bock Severin" userId="3b36179260fc8001" providerId="LiveId" clId="{75031B97-AB39-4A14-A0DA-11E482813836}" dt="2023-03-23T16:34:15.407" v="1688" actId="478"/>
          <ac:cxnSpMkLst>
            <pc:docMk/>
            <pc:sldMk cId="2845768841" sldId="260"/>
            <ac:cxnSpMk id="14" creationId="{7C8CD0AC-47BB-9784-E21A-400466880A6E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5" creationId="{4E800688-6EF7-C483-A5A9-21F088388A1D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6" creationId="{95600A1E-DD0F-F93F-0183-8385E7CE23AE}"/>
          </ac:cxnSpMkLst>
        </pc:cxnChg>
        <pc:cxnChg chg="add 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17" creationId="{9470C6EF-15D3-6870-85DA-8915F48D2371}"/>
          </ac:cxnSpMkLst>
        </pc:cxnChg>
        <pc:cxnChg chg="add 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18" creationId="{A06D8CB9-F997-4ED1-0B8A-A81DEAD7BFE5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4" creationId="{A4ECEA47-1BE3-2F84-03C9-BE38F10F6EEB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6" creationId="{CD417901-E7B1-AB50-B20A-A66F2A93F328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7" creationId="{B6F57EC3-2C7B-9A1B-3D6F-B7EAE8FF958F}"/>
          </ac:cxnSpMkLst>
        </pc:cxnChg>
        <pc:cxnChg chg="add del mod topLvl">
          <ac:chgData name="Johann Bock Severin" userId="3b36179260fc8001" providerId="LiveId" clId="{75031B97-AB39-4A14-A0DA-11E482813836}" dt="2023-03-23T16:37:23.978" v="1757" actId="478"/>
          <ac:cxnSpMkLst>
            <pc:docMk/>
            <pc:sldMk cId="2845768841" sldId="260"/>
            <ac:cxnSpMk id="29" creationId="{8EB481E3-321B-247B-BA9D-DE7FF5DB9BB6}"/>
          </ac:cxnSpMkLst>
        </pc:cxnChg>
        <pc:cxnChg chg="add del mod topLvl">
          <ac:chgData name="Johann Bock Severin" userId="3b36179260fc8001" providerId="LiveId" clId="{75031B97-AB39-4A14-A0DA-11E482813836}" dt="2023-03-23T16:37:25.463" v="1758" actId="478"/>
          <ac:cxnSpMkLst>
            <pc:docMk/>
            <pc:sldMk cId="2845768841" sldId="260"/>
            <ac:cxnSpMk id="30" creationId="{33DB94AC-A83B-00EF-5B97-2EF1BE3383BB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31" creationId="{52704B50-1134-9B3D-454B-CEBFD849175C}"/>
          </ac:cxnSpMkLst>
        </pc:cxnChg>
        <pc:cxnChg chg="add mod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69" creationId="{B14C8072-9F81-7D1B-C042-5EF5D65FB1D0}"/>
          </ac:cxnSpMkLst>
        </pc:cxnChg>
        <pc:cxnChg chg="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73" creationId="{69C797AE-A21D-81DA-8CAA-10C67A319098}"/>
          </ac:cxnSpMkLst>
        </pc:cxnChg>
        <pc:cxnChg chg="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74" creationId="{48F28497-4A1A-3702-2BEC-1AE70091B521}"/>
          </ac:cxnSpMkLst>
        </pc:cxnChg>
      </pc:sldChg>
      <pc:sldChg chg="addSp delSp modSp add mod">
        <pc:chgData name="Johann Bock Severin" userId="3b36179260fc8001" providerId="LiveId" clId="{75031B97-AB39-4A14-A0DA-11E482813836}" dt="2023-03-23T17:07:07.525" v="2434" actId="478"/>
        <pc:sldMkLst>
          <pc:docMk/>
          <pc:sldMk cId="1036491775" sldId="261"/>
        </pc:sldMkLst>
        <pc:spChg chg="add mod">
          <ac:chgData name="Johann Bock Severin" userId="3b36179260fc8001" providerId="LiveId" clId="{75031B97-AB39-4A14-A0DA-11E482813836}" dt="2023-03-22T16:36:59.811" v="1141"/>
          <ac:spMkLst>
            <pc:docMk/>
            <pc:sldMk cId="1036491775" sldId="261"/>
            <ac:spMk id="2" creationId="{A7C8FADA-1318-98D0-AF00-F8F88B69B6BF}"/>
          </ac:spMkLst>
        </pc:spChg>
        <pc:spChg chg="add del">
          <ac:chgData name="Johann Bock Severin" userId="3b36179260fc8001" providerId="LiveId" clId="{75031B97-AB39-4A14-A0DA-11E482813836}" dt="2023-03-23T17:03:56.152" v="2301" actId="11529"/>
          <ac:spMkLst>
            <pc:docMk/>
            <pc:sldMk cId="1036491775" sldId="261"/>
            <ac:spMk id="3" creationId="{30A4ED66-E02C-26FA-E094-C51C770FEE49}"/>
          </ac:spMkLst>
        </pc:spChg>
        <pc:spChg chg="add del mod">
          <ac:chgData name="Johann Bock Severin" userId="3b36179260fc8001" providerId="LiveId" clId="{75031B97-AB39-4A14-A0DA-11E482813836}" dt="2023-03-23T17:07:07.525" v="2434" actId="478"/>
          <ac:spMkLst>
            <pc:docMk/>
            <pc:sldMk cId="1036491775" sldId="261"/>
            <ac:spMk id="4" creationId="{7149BAE4-9E4F-7921-2B4E-4DF5317E7889}"/>
          </ac:spMkLst>
        </pc:spChg>
        <pc:spChg chg="del">
          <ac:chgData name="Johann Bock Severin" userId="3b36179260fc8001" providerId="LiveId" clId="{75031B97-AB39-4A14-A0DA-11E482813836}" dt="2023-03-22T15:54:25.722" v="922" actId="478"/>
          <ac:spMkLst>
            <pc:docMk/>
            <pc:sldMk cId="1036491775" sldId="261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2T15:53:47.872" v="919" actId="20577"/>
          <ac:spMkLst>
            <pc:docMk/>
            <pc:sldMk cId="1036491775" sldId="261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2T15:54:06.009" v="920" actId="207"/>
          <ac:spMkLst>
            <pc:docMk/>
            <pc:sldMk cId="1036491775" sldId="261"/>
            <ac:spMk id="10" creationId="{0D3FF8D8-9683-E848-E66E-EF68C97D4A61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5" creationId="{889970A2-2CEC-DDF7-6BA7-4309111E84A2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6" creationId="{A968DE5A-34FB-6AC8-8D08-7A5C51906CC2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8" creationId="{9A43845A-40C3-CFDB-AB3F-DF74E9B1672E}"/>
          </ac:spMkLst>
        </pc:sp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8" creationId="{05E78299-843F-EBFA-9A31-A3A3703983CB}"/>
          </ac:picMkLst>
        </pc:pic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11" creationId="{FB512E4A-4181-1554-6C15-8BCED09D53AB}"/>
          </ac:picMkLst>
        </pc:pic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13" creationId="{D451FCC8-A2E9-FC9E-B04B-94A6B3CEDD87}"/>
          </ac:picMkLst>
        </pc:picChg>
      </pc:sldChg>
      <pc:sldChg chg="addSp delSp modSp add mod modAnim">
        <pc:chgData name="Johann Bock Severin" userId="3b36179260fc8001" providerId="LiveId" clId="{75031B97-AB39-4A14-A0DA-11E482813836}" dt="2023-03-23T20:38:47.620" v="2603" actId="1076"/>
        <pc:sldMkLst>
          <pc:docMk/>
          <pc:sldMk cId="1095196058" sldId="262"/>
        </pc:sldMkLst>
        <pc:spChg chg="mod">
          <ac:chgData name="Johann Bock Severin" userId="3b36179260fc8001" providerId="LiveId" clId="{75031B97-AB39-4A14-A0DA-11E482813836}" dt="2023-03-22T16:37:11.984" v="1146" actId="6549"/>
          <ac:spMkLst>
            <pc:docMk/>
            <pc:sldMk cId="1095196058" sldId="262"/>
            <ac:spMk id="2" creationId="{A7C8FADA-1318-98D0-AF00-F8F88B69B6BF}"/>
          </ac:spMkLst>
        </pc:spChg>
        <pc:spChg chg="add mod">
          <ac:chgData name="Johann Bock Severin" userId="3b36179260fc8001" providerId="LiveId" clId="{75031B97-AB39-4A14-A0DA-11E482813836}" dt="2023-03-23T20:38:47.620" v="2603" actId="1076"/>
          <ac:spMkLst>
            <pc:docMk/>
            <pc:sldMk cId="1095196058" sldId="262"/>
            <ac:spMk id="5" creationId="{D4A3E018-1906-81F9-5BB4-5A0056C3F3EF}"/>
          </ac:spMkLst>
        </pc:spChg>
        <pc:spChg chg="add mod">
          <ac:chgData name="Johann Bock Severin" userId="3b36179260fc8001" providerId="LiveId" clId="{75031B97-AB39-4A14-A0DA-11E482813836}" dt="2023-03-23T20:38:43.977" v="2602" actId="1076"/>
          <ac:spMkLst>
            <pc:docMk/>
            <pc:sldMk cId="1095196058" sldId="262"/>
            <ac:spMk id="6" creationId="{57FDF082-FE99-A34E-819A-1D65D96EDF43}"/>
          </ac:spMkLst>
        </pc:spChg>
        <pc:picChg chg="add mod ord">
          <ac:chgData name="Johann Bock Severin" userId="3b36179260fc8001" providerId="LiveId" clId="{75031B97-AB39-4A14-A0DA-11E482813836}" dt="2023-03-23T17:40:35.810" v="2474" actId="167"/>
          <ac:picMkLst>
            <pc:docMk/>
            <pc:sldMk cId="1095196058" sldId="262"/>
            <ac:picMk id="3" creationId="{7D5DE162-C9EB-A57A-0A4E-45EFE2F3D6F0}"/>
          </ac:picMkLst>
        </pc:picChg>
        <pc:picChg chg="add del mod">
          <ac:chgData name="Johann Bock Severin" userId="3b36179260fc8001" providerId="LiveId" clId="{75031B97-AB39-4A14-A0DA-11E482813836}" dt="2023-03-23T17:40:23.375" v="2468" actId="478"/>
          <ac:picMkLst>
            <pc:docMk/>
            <pc:sldMk cId="1095196058" sldId="262"/>
            <ac:picMk id="4" creationId="{70C74CE9-6D25-5328-C0F1-3E9142B45105}"/>
          </ac:picMkLst>
        </pc:picChg>
      </pc:sldChg>
      <pc:sldChg chg="add del">
        <pc:chgData name="Johann Bock Severin" userId="3b36179260fc8001" providerId="LiveId" clId="{75031B97-AB39-4A14-A0DA-11E482813836}" dt="2023-03-22T16:05:26.217" v="1043" actId="47"/>
        <pc:sldMkLst>
          <pc:docMk/>
          <pc:sldMk cId="1317972204" sldId="263"/>
        </pc:sldMkLst>
      </pc:sldChg>
      <pc:sldChg chg="addSp modSp add mod">
        <pc:chgData name="Johann Bock Severin" userId="3b36179260fc8001" providerId="LiveId" clId="{75031B97-AB39-4A14-A0DA-11E482813836}" dt="2023-03-24T14:16:02.459" v="3254" actId="12788"/>
        <pc:sldMkLst>
          <pc:docMk/>
          <pc:sldMk cId="2639724505" sldId="263"/>
        </pc:sldMkLst>
        <pc:spChg chg="mod">
          <ac:chgData name="Johann Bock Severin" userId="3b36179260fc8001" providerId="LiveId" clId="{75031B97-AB39-4A14-A0DA-11E482813836}" dt="2023-03-24T14:16:02.459" v="3254" actId="12788"/>
          <ac:spMkLst>
            <pc:docMk/>
            <pc:sldMk cId="2639724505" sldId="263"/>
            <ac:spMk id="2" creationId="{A7C8FADA-1318-98D0-AF00-F8F88B69B6BF}"/>
          </ac:spMkLst>
        </pc:spChg>
        <pc:spChg chg="add mod">
          <ac:chgData name="Johann Bock Severin" userId="3b36179260fc8001" providerId="LiveId" clId="{75031B97-AB39-4A14-A0DA-11E482813836}" dt="2023-03-24T14:16:02.459" v="3254" actId="12788"/>
          <ac:spMkLst>
            <pc:docMk/>
            <pc:sldMk cId="2639724505" sldId="263"/>
            <ac:spMk id="3" creationId="{F029A947-85D7-620C-4190-F580BBE6889C}"/>
          </ac:spMkLst>
        </pc:spChg>
        <pc:spChg chg="mod">
          <ac:chgData name="Johann Bock Severin" userId="3b36179260fc8001" providerId="LiveId" clId="{75031B97-AB39-4A14-A0DA-11E482813836}" dt="2023-03-22T16:36:29.141" v="1134" actId="20577"/>
          <ac:spMkLst>
            <pc:docMk/>
            <pc:sldMk cId="2639724505" sldId="263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2T16:35:53.246" v="1097" actId="207"/>
          <ac:spMkLst>
            <pc:docMk/>
            <pc:sldMk cId="2639724505" sldId="263"/>
            <ac:spMk id="10" creationId="{0D3FF8D8-9683-E848-E66E-EF68C97D4A61}"/>
          </ac:spMkLst>
        </pc:spChg>
      </pc:sldChg>
      <pc:sldChg chg="addSp delSp modSp add mod delAnim modAnim">
        <pc:chgData name="Johann Bock Severin" userId="3b36179260fc8001" providerId="LiveId" clId="{75031B97-AB39-4A14-A0DA-11E482813836}" dt="2023-03-24T18:17:05.510" v="3876" actId="1076"/>
        <pc:sldMkLst>
          <pc:docMk/>
          <pc:sldMk cId="2680084453" sldId="264"/>
        </pc:sldMkLst>
        <pc:spChg chg="mod">
          <ac:chgData name="Johann Bock Severin" userId="3b36179260fc8001" providerId="LiveId" clId="{75031B97-AB39-4A14-A0DA-11E482813836}" dt="2023-03-24T14:19:51.482" v="3389" actId="1076"/>
          <ac:spMkLst>
            <pc:docMk/>
            <pc:sldMk cId="2680084453" sldId="264"/>
            <ac:spMk id="2" creationId="{A7C8FADA-1318-98D0-AF00-F8F88B69B6BF}"/>
          </ac:spMkLst>
        </pc:spChg>
        <pc:spChg chg="mod">
          <ac:chgData name="Johann Bock Severin" userId="3b36179260fc8001" providerId="LiveId" clId="{75031B97-AB39-4A14-A0DA-11E482813836}" dt="2023-03-24T14:19:14.315" v="3365" actId="1076"/>
          <ac:spMkLst>
            <pc:docMk/>
            <pc:sldMk cId="2680084453" sldId="264"/>
            <ac:spMk id="3" creationId="{F029A947-85D7-620C-4190-F580BBE6889C}"/>
          </ac:spMkLst>
        </pc:spChg>
        <pc:spChg chg="add del mod">
          <ac:chgData name="Johann Bock Severin" userId="3b36179260fc8001" providerId="LiveId" clId="{75031B97-AB39-4A14-A0DA-11E482813836}" dt="2023-03-24T14:18:19.438" v="3341" actId="478"/>
          <ac:spMkLst>
            <pc:docMk/>
            <pc:sldMk cId="2680084453" sldId="264"/>
            <ac:spMk id="4" creationId="{ED29B3EB-FD30-3755-4C5A-47316995183C}"/>
          </ac:spMkLst>
        </pc:spChg>
        <pc:spChg chg="add mod">
          <ac:chgData name="Johann Bock Severin" userId="3b36179260fc8001" providerId="LiveId" clId="{75031B97-AB39-4A14-A0DA-11E482813836}" dt="2023-03-24T14:19:51.120" v="3388" actId="1076"/>
          <ac:spMkLst>
            <pc:docMk/>
            <pc:sldMk cId="2680084453" sldId="264"/>
            <ac:spMk id="6" creationId="{F2323438-BF95-FE43-9AF4-2419D9975AC4}"/>
          </ac:spMkLst>
        </pc:spChg>
        <pc:spChg chg="mod">
          <ac:chgData name="Johann Bock Severin" userId="3b36179260fc8001" providerId="LiveId" clId="{75031B97-AB39-4A14-A0DA-11E482813836}" dt="2023-03-22T16:46:30.552" v="1280" actId="20577"/>
          <ac:spMkLst>
            <pc:docMk/>
            <pc:sldMk cId="2680084453" sldId="264"/>
            <ac:spMk id="7" creationId="{19B8F91F-D835-2B65-F3E1-1318683CD06A}"/>
          </ac:spMkLst>
        </pc:spChg>
        <pc:graphicFrameChg chg="add del mod">
          <ac:chgData name="Johann Bock Severin" userId="3b36179260fc8001" providerId="LiveId" clId="{75031B97-AB39-4A14-A0DA-11E482813836}" dt="2023-03-22T16:52:04.639" v="1326" actId="478"/>
          <ac:graphicFrameMkLst>
            <pc:docMk/>
            <pc:sldMk cId="2680084453" sldId="264"/>
            <ac:graphicFrameMk id="6" creationId="{39F0C7D9-6B52-796B-DED0-5722209C3279}"/>
          </ac:graphicFrameMkLst>
        </pc:graphicFrameChg>
        <pc:picChg chg="add del mod">
          <ac:chgData name="Johann Bock Severin" userId="3b36179260fc8001" providerId="LiveId" clId="{75031B97-AB39-4A14-A0DA-11E482813836}" dt="2023-03-24T18:15:30.920" v="3867" actId="478"/>
          <ac:picMkLst>
            <pc:docMk/>
            <pc:sldMk cId="2680084453" sldId="264"/>
            <ac:picMk id="5" creationId="{C514B595-7B69-6FE4-7D7A-A9B42B75B6BE}"/>
          </ac:picMkLst>
        </pc:picChg>
        <pc:picChg chg="add del mod ord">
          <ac:chgData name="Johann Bock Severin" userId="3b36179260fc8001" providerId="LiveId" clId="{75031B97-AB39-4A14-A0DA-11E482813836}" dt="2023-03-24T18:17:03.941" v="3875" actId="478"/>
          <ac:picMkLst>
            <pc:docMk/>
            <pc:sldMk cId="2680084453" sldId="264"/>
            <ac:picMk id="8" creationId="{6010894A-4C4A-44D1-C9A3-129E5E15FAD0}"/>
          </ac:picMkLst>
        </pc:picChg>
        <pc:picChg chg="add del mod">
          <ac:chgData name="Johann Bock Severin" userId="3b36179260fc8001" providerId="LiveId" clId="{75031B97-AB39-4A14-A0DA-11E482813836}" dt="2023-03-22T16:52:49.267" v="1328" actId="21"/>
          <ac:picMkLst>
            <pc:docMk/>
            <pc:sldMk cId="2680084453" sldId="264"/>
            <ac:picMk id="9" creationId="{AAE69E75-EE3A-E884-F90D-43D5DEBB8A0A}"/>
          </ac:picMkLst>
        </pc:picChg>
        <pc:picChg chg="add mod ord">
          <ac:chgData name="Johann Bock Severin" userId="3b36179260fc8001" providerId="LiveId" clId="{75031B97-AB39-4A14-A0DA-11E482813836}" dt="2023-03-24T18:17:05.510" v="3876" actId="1076"/>
          <ac:picMkLst>
            <pc:docMk/>
            <pc:sldMk cId="2680084453" sldId="264"/>
            <ac:picMk id="11" creationId="{8AEA3664-C968-D477-56F0-CE90C43CC546}"/>
          </ac:picMkLst>
        </pc:picChg>
      </pc:sldChg>
      <pc:sldChg chg="addSp delSp modSp add del mod">
        <pc:chgData name="Johann Bock Severin" userId="3b36179260fc8001" providerId="LiveId" clId="{75031B97-AB39-4A14-A0DA-11E482813836}" dt="2023-03-24T13:49:26.923" v="2639" actId="47"/>
        <pc:sldMkLst>
          <pc:docMk/>
          <pc:sldMk cId="2577626275" sldId="265"/>
        </pc:sldMkLst>
        <pc:spChg chg="del">
          <ac:chgData name="Johann Bock Severin" userId="3b36179260fc8001" providerId="LiveId" clId="{75031B97-AB39-4A14-A0DA-11E482813836}" dt="2023-03-22T16:47:03.930" v="1286" actId="478"/>
          <ac:spMkLst>
            <pc:docMk/>
            <pc:sldMk cId="2577626275" sldId="265"/>
            <ac:spMk id="2" creationId="{A7C8FADA-1318-98D0-AF00-F8F88B69B6BF}"/>
          </ac:spMkLst>
        </pc:spChg>
        <pc:spChg chg="mod">
          <ac:chgData name="Johann Bock Severin" userId="3b36179260fc8001" providerId="LiveId" clId="{75031B97-AB39-4A14-A0DA-11E482813836}" dt="2023-03-22T16:57:24.272" v="1368" actId="6549"/>
          <ac:spMkLst>
            <pc:docMk/>
            <pc:sldMk cId="2577626275" sldId="265"/>
            <ac:spMk id="7" creationId="{19B8F91F-D835-2B65-F3E1-1318683CD06A}"/>
          </ac:spMkLst>
        </pc:spChg>
        <pc:graphicFrameChg chg="add del mod">
          <ac:chgData name="Johann Bock Severin" userId="3b36179260fc8001" providerId="LiveId" clId="{75031B97-AB39-4A14-A0DA-11E482813836}" dt="2023-03-22T16:49:02.260" v="1321" actId="478"/>
          <ac:graphicFrameMkLst>
            <pc:docMk/>
            <pc:sldMk cId="2577626275" sldId="265"/>
            <ac:graphicFrameMk id="3" creationId="{4071AE6A-908F-F9B2-83D8-24B957FF1347}"/>
          </ac:graphicFrameMkLst>
        </pc:graphicFrameChg>
        <pc:graphicFrameChg chg="add del mod">
          <ac:chgData name="Johann Bock Severin" userId="3b36179260fc8001" providerId="LiveId" clId="{75031B97-AB39-4A14-A0DA-11E482813836}" dt="2023-03-22T16:48:59.545" v="1319" actId="478"/>
          <ac:graphicFrameMkLst>
            <pc:docMk/>
            <pc:sldMk cId="2577626275" sldId="265"/>
            <ac:graphicFrameMk id="8" creationId="{A97A9D80-FB88-E023-D430-BADC7DAE7251}"/>
          </ac:graphicFrameMkLst>
        </pc:graphicFrameChg>
        <pc:graphicFrameChg chg="add del mod">
          <ac:chgData name="Johann Bock Severin" userId="3b36179260fc8001" providerId="LiveId" clId="{75031B97-AB39-4A14-A0DA-11E482813836}" dt="2023-03-22T16:49:11.897" v="1323" actId="478"/>
          <ac:graphicFrameMkLst>
            <pc:docMk/>
            <pc:sldMk cId="2577626275" sldId="265"/>
            <ac:graphicFrameMk id="9" creationId="{AB3DA902-A563-DD8D-656E-C14178272D2E}"/>
          </ac:graphicFrameMkLst>
        </pc:graphicFrameChg>
        <pc:picChg chg="del">
          <ac:chgData name="Johann Bock Severin" userId="3b36179260fc8001" providerId="LiveId" clId="{75031B97-AB39-4A14-A0DA-11E482813836}" dt="2023-03-22T16:47:01.528" v="1285" actId="478"/>
          <ac:picMkLst>
            <pc:docMk/>
            <pc:sldMk cId="2577626275" sldId="265"/>
            <ac:picMk id="4" creationId="{70C74CE9-6D25-5328-C0F1-3E9142B45105}"/>
          </ac:picMkLst>
        </pc:picChg>
        <pc:picChg chg="add mod">
          <ac:chgData name="Johann Bock Severin" userId="3b36179260fc8001" providerId="LiveId" clId="{75031B97-AB39-4A14-A0DA-11E482813836}" dt="2023-03-23T20:40:38.671" v="2604" actId="1076"/>
          <ac:picMkLst>
            <pc:docMk/>
            <pc:sldMk cId="2577626275" sldId="265"/>
            <ac:picMk id="6" creationId="{C9A9A333-7858-C731-EFA5-E22F00AE9F25}"/>
          </ac:picMkLst>
        </pc:picChg>
        <pc:picChg chg="add del mod">
          <ac:chgData name="Johann Bock Severin" userId="3b36179260fc8001" providerId="LiveId" clId="{75031B97-AB39-4A14-A0DA-11E482813836}" dt="2023-03-22T16:54:00.147" v="1333" actId="21"/>
          <ac:picMkLst>
            <pc:docMk/>
            <pc:sldMk cId="2577626275" sldId="265"/>
            <ac:picMk id="11" creationId="{D208FF83-8C8E-5054-DDE2-DD020DD527D0}"/>
          </ac:picMkLst>
        </pc:picChg>
        <pc:picChg chg="add mod ord">
          <ac:chgData name="Johann Bock Severin" userId="3b36179260fc8001" providerId="LiveId" clId="{75031B97-AB39-4A14-A0DA-11E482813836}" dt="2023-03-22T16:54:35.803" v="1341" actId="167"/>
          <ac:picMkLst>
            <pc:docMk/>
            <pc:sldMk cId="2577626275" sldId="265"/>
            <ac:picMk id="13" creationId="{6128DBAE-03B5-8EE7-CB06-029695D9798E}"/>
          </ac:picMkLst>
        </pc:picChg>
      </pc:sldChg>
      <pc:sldChg chg="addSp delSp modSp add mod">
        <pc:chgData name="Johann Bock Severin" userId="3b36179260fc8001" providerId="LiveId" clId="{75031B97-AB39-4A14-A0DA-11E482813836}" dt="2023-03-24T14:14:04.835" v="3245" actId="20577"/>
        <pc:sldMkLst>
          <pc:docMk/>
          <pc:sldMk cId="2570346153" sldId="266"/>
        </pc:sldMkLst>
        <pc:spChg chg="add del mod">
          <ac:chgData name="Johann Bock Severin" userId="3b36179260fc8001" providerId="LiveId" clId="{75031B97-AB39-4A14-A0DA-11E482813836}" dt="2023-03-24T14:05:37.728" v="2767"/>
          <ac:spMkLst>
            <pc:docMk/>
            <pc:sldMk cId="2570346153" sldId="266"/>
            <ac:spMk id="2" creationId="{5958642C-4862-8B2A-C058-76F6731D0769}"/>
          </ac:spMkLst>
        </pc:spChg>
        <pc:spChg chg="add mod">
          <ac:chgData name="Johann Bock Severin" userId="3b36179260fc8001" providerId="LiveId" clId="{75031B97-AB39-4A14-A0DA-11E482813836}" dt="2023-03-24T14:14:04.835" v="3245" actId="20577"/>
          <ac:spMkLst>
            <pc:docMk/>
            <pc:sldMk cId="2570346153" sldId="266"/>
            <ac:spMk id="4" creationId="{88AA2543-6079-F33F-7647-821B2D82E9A3}"/>
          </ac:spMkLst>
        </pc:spChg>
        <pc:picChg chg="add mod">
          <ac:chgData name="Johann Bock Severin" userId="3b36179260fc8001" providerId="LiveId" clId="{75031B97-AB39-4A14-A0DA-11E482813836}" dt="2023-03-24T14:04:04.414" v="2658" actId="1076"/>
          <ac:picMkLst>
            <pc:docMk/>
            <pc:sldMk cId="2570346153" sldId="266"/>
            <ac:picMk id="3" creationId="{9E2938CA-C2DA-A3CC-2E47-D4E8199F64CA}"/>
          </ac:picMkLst>
        </pc:picChg>
        <pc:picChg chg="del">
          <ac:chgData name="Johann Bock Severin" userId="3b36179260fc8001" providerId="LiveId" clId="{75031B97-AB39-4A14-A0DA-11E482813836}" dt="2023-03-22T16:55:26.610" v="1344" actId="478"/>
          <ac:picMkLst>
            <pc:docMk/>
            <pc:sldMk cId="2570346153" sldId="266"/>
            <ac:picMk id="6" creationId="{C9A9A333-7858-C731-EFA5-E22F00AE9F25}"/>
          </ac:picMkLst>
        </pc:picChg>
        <pc:picChg chg="del">
          <ac:chgData name="Johann Bock Severin" userId="3b36179260fc8001" providerId="LiveId" clId="{75031B97-AB39-4A14-A0DA-11E482813836}" dt="2023-03-22T16:54:05.499" v="1335" actId="478"/>
          <ac:picMkLst>
            <pc:docMk/>
            <pc:sldMk cId="2570346153" sldId="266"/>
            <ac:picMk id="13" creationId="{6128DBAE-03B5-8EE7-CB06-029695D9798E}"/>
          </ac:picMkLst>
        </pc:picChg>
      </pc:sldChg>
      <pc:sldChg chg="addSp modSp add mod">
        <pc:chgData name="Johann Bock Severin" userId="3b36179260fc8001" providerId="LiveId" clId="{75031B97-AB39-4A14-A0DA-11E482813836}" dt="2023-03-23T17:06:53.941" v="2433" actId="1076"/>
        <pc:sldMkLst>
          <pc:docMk/>
          <pc:sldMk cId="951547716" sldId="267"/>
        </pc:sldMkLst>
        <pc:spChg chg="add mod">
          <ac:chgData name="Johann Bock Severin" userId="3b36179260fc8001" providerId="LiveId" clId="{75031B97-AB39-4A14-A0DA-11E482813836}" dt="2023-03-23T17:06:53.941" v="2433" actId="1076"/>
          <ac:spMkLst>
            <pc:docMk/>
            <pc:sldMk cId="951547716" sldId="267"/>
            <ac:spMk id="3" creationId="{025672FF-27C3-3C31-9ED2-CA523270BC6D}"/>
          </ac:spMkLst>
        </pc:spChg>
      </pc:sldChg>
      <pc:sldChg chg="addSp delSp modSp add mod">
        <pc:chgData name="Johann Bock Severin" userId="3b36179260fc8001" providerId="LiveId" clId="{75031B97-AB39-4A14-A0DA-11E482813836}" dt="2023-03-23T17:41:32.846" v="2506" actId="1036"/>
        <pc:sldMkLst>
          <pc:docMk/>
          <pc:sldMk cId="3868614732" sldId="268"/>
        </pc:sldMkLst>
        <pc:spChg chg="mod">
          <ac:chgData name="Johann Bock Severin" userId="3b36179260fc8001" providerId="LiveId" clId="{75031B97-AB39-4A14-A0DA-11E482813836}" dt="2023-03-23T17:07:42.258" v="2464" actId="1076"/>
          <ac:spMkLst>
            <pc:docMk/>
            <pc:sldMk cId="3868614732" sldId="268"/>
            <ac:spMk id="3" creationId="{025672FF-27C3-3C31-9ED2-CA523270BC6D}"/>
          </ac:spMkLst>
        </pc:spChg>
        <pc:spChg chg="mod">
          <ac:chgData name="Johann Bock Severin" userId="3b36179260fc8001" providerId="LiveId" clId="{75031B97-AB39-4A14-A0DA-11E482813836}" dt="2023-03-23T17:07:38.902" v="2463" actId="1076"/>
          <ac:spMkLst>
            <pc:docMk/>
            <pc:sldMk cId="3868614732" sldId="268"/>
            <ac:spMk id="4" creationId="{7149BAE4-9E4F-7921-2B4E-4DF5317E7889}"/>
          </ac:spMkLst>
        </pc:spChg>
        <pc:spChg chg="add del mod">
          <ac:chgData name="Johann Bock Severin" userId="3b36179260fc8001" providerId="LiveId" clId="{75031B97-AB39-4A14-A0DA-11E482813836}" dt="2023-03-23T17:41:30.628" v="2476" actId="478"/>
          <ac:spMkLst>
            <pc:docMk/>
            <pc:sldMk cId="3868614732" sldId="268"/>
            <ac:spMk id="5" creationId="{23E61C99-EB28-9A2F-3FCC-01989B84F274}"/>
          </ac:spMkLst>
        </pc:spChg>
        <pc:spChg chg="add mod">
          <ac:chgData name="Johann Bock Severin" userId="3b36179260fc8001" providerId="LiveId" clId="{75031B97-AB39-4A14-A0DA-11E482813836}" dt="2023-03-23T17:41:32.846" v="2506" actId="1036"/>
          <ac:spMkLst>
            <pc:docMk/>
            <pc:sldMk cId="3868614732" sldId="268"/>
            <ac:spMk id="6" creationId="{5B40A199-ACCA-7014-FD51-B0F6479E91E2}"/>
          </ac:spMkLst>
        </pc:spChg>
      </pc:sldChg>
      <pc:sldChg chg="addSp delSp modSp add mod modAnim">
        <pc:chgData name="Johann Bock Severin" userId="3b36179260fc8001" providerId="LiveId" clId="{75031B97-AB39-4A14-A0DA-11E482813836}" dt="2023-03-24T13:48:40.106" v="2636" actId="1076"/>
        <pc:sldMkLst>
          <pc:docMk/>
          <pc:sldMk cId="3339264897" sldId="269"/>
        </pc:sldMkLst>
        <pc:picChg chg="add mod">
          <ac:chgData name="Johann Bock Severin" userId="3b36179260fc8001" providerId="LiveId" clId="{75031B97-AB39-4A14-A0DA-11E482813836}" dt="2023-03-24T13:48:40.106" v="2636" actId="1076"/>
          <ac:picMkLst>
            <pc:docMk/>
            <pc:sldMk cId="3339264897" sldId="269"/>
            <ac:picMk id="2" creationId="{A4767B95-5DC3-CE58-5034-431226C535D4}"/>
          </ac:picMkLst>
        </pc:picChg>
        <pc:picChg chg="del">
          <ac:chgData name="Johann Bock Severin" userId="3b36179260fc8001" providerId="LiveId" clId="{75031B97-AB39-4A14-A0DA-11E482813836}" dt="2023-03-24T13:06:14.413" v="2634" actId="478"/>
          <ac:picMkLst>
            <pc:docMk/>
            <pc:sldMk cId="3339264897" sldId="269"/>
            <ac:picMk id="13" creationId="{6128DBAE-03B5-8EE7-CB06-029695D9798E}"/>
          </ac:picMkLst>
        </pc:picChg>
      </pc:sldChg>
      <pc:sldChg chg="addSp delSp modSp add mod delAnim modAnim">
        <pc:chgData name="Johann Bock Severin" userId="3b36179260fc8001" providerId="LiveId" clId="{75031B97-AB39-4A14-A0DA-11E482813836}" dt="2023-03-24T14:03:34.464" v="2655" actId="478"/>
        <pc:sldMkLst>
          <pc:docMk/>
          <pc:sldMk cId="839134819" sldId="270"/>
        </pc:sldMkLst>
        <pc:picChg chg="del">
          <ac:chgData name="Johann Bock Severin" userId="3b36179260fc8001" providerId="LiveId" clId="{75031B97-AB39-4A14-A0DA-11E482813836}" dt="2023-03-24T14:03:34.464" v="2655" actId="478"/>
          <ac:picMkLst>
            <pc:docMk/>
            <pc:sldMk cId="839134819" sldId="270"/>
            <ac:picMk id="2" creationId="{A4767B95-5DC3-CE58-5034-431226C535D4}"/>
          </ac:picMkLst>
        </pc:picChg>
        <pc:picChg chg="add mod ord">
          <ac:chgData name="Johann Bock Severin" userId="3b36179260fc8001" providerId="LiveId" clId="{75031B97-AB39-4A14-A0DA-11E482813836}" dt="2023-03-24T14:03:33.299" v="2654" actId="167"/>
          <ac:picMkLst>
            <pc:docMk/>
            <pc:sldMk cId="839134819" sldId="270"/>
            <ac:picMk id="4" creationId="{FB2C9E7F-4AA6-52AB-0538-E93E89DD680B}"/>
          </ac:picMkLst>
        </pc:picChg>
        <pc:picChg chg="mod">
          <ac:chgData name="Johann Bock Severin" userId="3b36179260fc8001" providerId="LiveId" clId="{75031B97-AB39-4A14-A0DA-11E482813836}" dt="2023-03-24T13:49:22.581" v="2638" actId="14826"/>
          <ac:picMkLst>
            <pc:docMk/>
            <pc:sldMk cId="839134819" sldId="270"/>
            <ac:picMk id="6" creationId="{C9A9A333-7858-C731-EFA5-E22F00AE9F25}"/>
          </ac:picMkLst>
        </pc:picChg>
      </pc:sldChg>
      <pc:sldChg chg="addSp delSp modSp add mod modAnim">
        <pc:chgData name="Johann Bock Severin" userId="3b36179260fc8001" providerId="LiveId" clId="{75031B97-AB39-4A14-A0DA-11E482813836}" dt="2023-03-24T18:17:10.971" v="3877" actId="1076"/>
        <pc:sldMkLst>
          <pc:docMk/>
          <pc:sldMk cId="800329873" sldId="271"/>
        </pc:sldMkLst>
        <pc:spChg chg="del">
          <ac:chgData name="Johann Bock Severin" userId="3b36179260fc8001" providerId="LiveId" clId="{75031B97-AB39-4A14-A0DA-11E482813836}" dt="2023-03-24T14:20:30.846" v="3474" actId="478"/>
          <ac:spMkLst>
            <pc:docMk/>
            <pc:sldMk cId="800329873" sldId="271"/>
            <ac:spMk id="2" creationId="{A7C8FADA-1318-98D0-AF00-F8F88B69B6BF}"/>
          </ac:spMkLst>
        </pc:spChg>
        <pc:spChg chg="del">
          <ac:chgData name="Johann Bock Severin" userId="3b36179260fc8001" providerId="LiveId" clId="{75031B97-AB39-4A14-A0DA-11E482813836}" dt="2023-03-24T14:20:29.758" v="3473" actId="478"/>
          <ac:spMkLst>
            <pc:docMk/>
            <pc:sldMk cId="800329873" sldId="271"/>
            <ac:spMk id="3" creationId="{F029A947-85D7-620C-4190-F580BBE6889C}"/>
          </ac:spMkLst>
        </pc:spChg>
        <pc:spChg chg="del">
          <ac:chgData name="Johann Bock Severin" userId="3b36179260fc8001" providerId="LiveId" clId="{75031B97-AB39-4A14-A0DA-11E482813836}" dt="2023-03-24T14:20:28.469" v="3472" actId="478"/>
          <ac:spMkLst>
            <pc:docMk/>
            <pc:sldMk cId="800329873" sldId="271"/>
            <ac:spMk id="6" creationId="{F2323438-BF95-FE43-9AF4-2419D9975AC4}"/>
          </ac:spMkLst>
        </pc:spChg>
        <pc:spChg chg="mod">
          <ac:chgData name="Johann Bock Severin" userId="3b36179260fc8001" providerId="LiveId" clId="{75031B97-AB39-4A14-A0DA-11E482813836}" dt="2023-03-24T14:22:28.327" v="3519" actId="20577"/>
          <ac:spMkLst>
            <pc:docMk/>
            <pc:sldMk cId="800329873" sldId="271"/>
            <ac:spMk id="7" creationId="{19B8F91F-D835-2B65-F3E1-1318683CD06A}"/>
          </ac:spMkLst>
        </pc:spChg>
        <pc:spChg chg="add del mod">
          <ac:chgData name="Johann Bock Severin" userId="3b36179260fc8001" providerId="LiveId" clId="{75031B97-AB39-4A14-A0DA-11E482813836}" dt="2023-03-24T17:53:21.532" v="3855" actId="478"/>
          <ac:spMkLst>
            <pc:docMk/>
            <pc:sldMk cId="800329873" sldId="271"/>
            <ac:spMk id="12" creationId="{477A0FE3-D455-1E90-8BBA-122653276132}"/>
          </ac:spMkLst>
        </pc:spChg>
        <pc:picChg chg="del">
          <ac:chgData name="Johann Bock Severin" userId="3b36179260fc8001" providerId="LiveId" clId="{75031B97-AB39-4A14-A0DA-11E482813836}" dt="2023-03-24T14:20:32.606" v="3475" actId="478"/>
          <ac:picMkLst>
            <pc:docMk/>
            <pc:sldMk cId="800329873" sldId="271"/>
            <ac:picMk id="5" creationId="{C514B595-7B69-6FE4-7D7A-A9B42B75B6BE}"/>
          </ac:picMkLst>
        </pc:picChg>
        <pc:picChg chg="add del mod">
          <ac:chgData name="Johann Bock Severin" userId="3b36179260fc8001" providerId="LiveId" clId="{75031B97-AB39-4A14-A0DA-11E482813836}" dt="2023-03-24T17:53:08.020" v="3849" actId="478"/>
          <ac:picMkLst>
            <pc:docMk/>
            <pc:sldMk cId="800329873" sldId="271"/>
            <ac:picMk id="8" creationId="{83E6A1E0-AF80-C753-D4FE-0B6638A3DDC2}"/>
          </ac:picMkLst>
        </pc:picChg>
        <pc:picChg chg="add mod">
          <ac:chgData name="Johann Bock Severin" userId="3b36179260fc8001" providerId="LiveId" clId="{75031B97-AB39-4A14-A0DA-11E482813836}" dt="2023-03-24T17:54:30.989" v="3866" actId="1076"/>
          <ac:picMkLst>
            <pc:docMk/>
            <pc:sldMk cId="800329873" sldId="271"/>
            <ac:picMk id="11" creationId="{147B094F-9E7E-ED9E-BE56-704EA25D576E}"/>
          </ac:picMkLst>
        </pc:picChg>
        <pc:picChg chg="add mod ord">
          <ac:chgData name="Johann Bock Severin" userId="3b36179260fc8001" providerId="LiveId" clId="{75031B97-AB39-4A14-A0DA-11E482813836}" dt="2023-03-24T18:17:10.971" v="3877" actId="1076"/>
          <ac:picMkLst>
            <pc:docMk/>
            <pc:sldMk cId="800329873" sldId="271"/>
            <ac:picMk id="13" creationId="{6A491600-AEB5-50D8-3BB9-57A50142AA36}"/>
          </ac:picMkLst>
        </pc:picChg>
      </pc:sldChg>
      <pc:sldChg chg="addSp modSp add mod">
        <pc:chgData name="Johann Bock Severin" userId="3b36179260fc8001" providerId="LiveId" clId="{75031B97-AB39-4A14-A0DA-11E482813836}" dt="2023-03-24T18:27:02.789" v="4105" actId="20577"/>
        <pc:sldMkLst>
          <pc:docMk/>
          <pc:sldMk cId="1739902949" sldId="272"/>
        </pc:sldMkLst>
        <pc:spChg chg="add mod">
          <ac:chgData name="Johann Bock Severin" userId="3b36179260fc8001" providerId="LiveId" clId="{75031B97-AB39-4A14-A0DA-11E482813836}" dt="2023-03-24T14:25:12.028" v="3649" actId="1076"/>
          <ac:spMkLst>
            <pc:docMk/>
            <pc:sldMk cId="1739902949" sldId="272"/>
            <ac:spMk id="2" creationId="{455DF118-8B92-0A2B-A5A5-96D98F2D4857}"/>
          </ac:spMkLst>
        </pc:spChg>
        <pc:spChg chg="add mod">
          <ac:chgData name="Johann Bock Severin" userId="3b36179260fc8001" providerId="LiveId" clId="{75031B97-AB39-4A14-A0DA-11E482813836}" dt="2023-03-24T14:53:34.731" v="3848" actId="20577"/>
          <ac:spMkLst>
            <pc:docMk/>
            <pc:sldMk cId="1739902949" sldId="272"/>
            <ac:spMk id="3" creationId="{B730DA87-8BC4-F69D-F8E1-84AFF1183434}"/>
          </ac:spMkLst>
        </pc:spChg>
        <pc:spChg chg="add mod">
          <ac:chgData name="Johann Bock Severin" userId="3b36179260fc8001" providerId="LiveId" clId="{75031B97-AB39-4A14-A0DA-11E482813836}" dt="2023-03-24T18:26:25.204" v="3986" actId="1076"/>
          <ac:spMkLst>
            <pc:docMk/>
            <pc:sldMk cId="1739902949" sldId="272"/>
            <ac:spMk id="4" creationId="{C52DEDDB-B0F3-2573-0ECA-739798EFC56D}"/>
          </ac:spMkLst>
        </pc:spChg>
        <pc:spChg chg="add mod">
          <ac:chgData name="Johann Bock Severin" userId="3b36179260fc8001" providerId="LiveId" clId="{75031B97-AB39-4A14-A0DA-11E482813836}" dt="2023-03-24T18:27:02.789" v="4105" actId="20577"/>
          <ac:spMkLst>
            <pc:docMk/>
            <pc:sldMk cId="1739902949" sldId="272"/>
            <ac:spMk id="5" creationId="{B77369BC-9BCE-CB2E-4676-9EED83B962F0}"/>
          </ac:spMkLst>
        </pc:spChg>
        <pc:picChg chg="mod">
          <ac:chgData name="Johann Bock Severin" userId="3b36179260fc8001" providerId="LiveId" clId="{75031B97-AB39-4A14-A0DA-11E482813836}" dt="2023-03-24T14:24:01.533" v="3569" actId="1035"/>
          <ac:picMkLst>
            <pc:docMk/>
            <pc:sldMk cId="1739902949" sldId="272"/>
            <ac:picMk id="8" creationId="{83E6A1E0-AF80-C753-D4FE-0B6638A3DDC2}"/>
          </ac:picMkLst>
        </pc:picChg>
        <pc:picChg chg="mod">
          <ac:chgData name="Johann Bock Severin" userId="3b36179260fc8001" providerId="LiveId" clId="{75031B97-AB39-4A14-A0DA-11E482813836}" dt="2023-03-24T14:24:01.533" v="3569" actId="1035"/>
          <ac:picMkLst>
            <pc:docMk/>
            <pc:sldMk cId="1739902949" sldId="272"/>
            <ac:picMk id="11" creationId="{147B094F-9E7E-ED9E-BE56-704EA25D576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4638-00A2-ABDE-A9F7-9DE60A97F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F0C24-AD9D-EDA0-BD76-1CAC9BA9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4B4F6-E944-327C-4FDD-0EA2A02B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E267F-F192-07BE-05C0-DF8B4B6E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C598E-AF6A-591D-E9C0-CB0B2601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67287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088E-3ED5-75B0-5159-21BC06BB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BACA7-EBC0-8C22-626D-ED3477E89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431CD-6797-B4A1-FF2B-41F7A271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D36FD-F20E-A1CC-250C-71CABCE2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CB8E6-28A3-0D8D-06AF-D0936D70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4728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BA4689-6FA3-93B6-4DC5-130BE799B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782AF-F688-4280-EE6B-83CDC959D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4CBAE-914E-5FF1-F489-9F527E213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E73AC-B457-50E7-CE5D-0D743A32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45FA1-AFAB-8517-B025-C2EDDE23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4014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123D3-AD1A-DA34-51E2-2AE14DE1C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26550-B2FA-36DE-613F-67BE6C0B2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B20AE-5463-0649-548F-C5C21DFC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FFB9C-1E6D-2809-2CE6-C16FFD8F6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B13A1-C23C-99F6-89DB-74197DAC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2008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EACB-B4AC-0861-E918-668C38BB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E05C7-E8EB-1FC3-757B-14E7CBD8C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E6677-F86E-9CAB-48C8-51034D48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A845C-E8D1-2F69-2771-4F728ECB4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7E7FF-47EC-326A-515B-CA8C351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9381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6BC3-30EB-F279-2399-C061898D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2D4F0-AEE5-1668-2BDF-EEF4A84AB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714BD-492A-E382-E7B8-E47273C64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FEF76-A25F-20A8-6458-DD65C7FA7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7E60C-7C7E-8701-8347-1658F4508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913D6-98D4-CF98-FC81-A6D2F99F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5886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1AEF-803E-2707-5231-08C13ADF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8B6A7-A292-D1A3-A0E4-F6D9F5ACE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F369A-5B5A-30A3-9941-6694473A6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3859D-C302-67EF-74EB-20CF15A6D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62DD2-B953-969F-0A83-04BA41E77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B5B2F0-3783-8AD5-536C-D458315C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1529B-A620-0012-26B7-28554E19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1F46B4-099A-3454-BEA3-B542F15B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1594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E518-C931-37F9-47BA-2A9BF626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354D40-477C-F8AA-3EB6-6448976E4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6210DE-C575-9D6F-CDBB-0FE0BB711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D30BB-7D56-C78A-0DD4-3A35AD95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99607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890DF-338D-FE0E-3F4E-9AB941A0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68ACF-C62E-B8CB-E9CF-783A273E3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A8F05-3D06-1AD0-8A8E-C71084EF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17949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1B87-137C-EEF2-D523-0D1C1A3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F237E-0DC9-1D24-BD81-025A932D1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7B0B8-326D-D2E7-443C-34F3AD602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7370E-5E44-F62F-1D5B-968A73E9E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9ED41-AB72-6752-22E6-6CAAAC98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12894-005A-5ECE-1F41-412BF974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7250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CBCA-1D56-6773-CC99-E569BB75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8D203-C4DC-D9F5-807F-BA41D53BE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494EF-C786-03DA-6865-089E62519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EC03C-39AD-A15A-4DB0-081C35B0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93E8F-1CBF-9CF5-0B56-1EF7DC87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84822-BF73-D041-526C-5ED24962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4016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45B003-900C-67EA-BC14-56C47D59B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320E5-00CA-C2BC-5A86-DB9B56592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45B11-4AF6-39BE-8210-B7808183C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175D6-FCE9-4988-8B6E-5CB52F8DC15C}" type="datetimeFigureOut">
              <a:rPr lang="en-DK" smtClean="0"/>
              <a:t>24/03/2023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640AE-7EDE-84B4-6DF9-449CC868E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9D769-77EE-8E03-0311-CA12862D4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00954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3.png"/><Relationship Id="rId5" Type="http://schemas.openxmlformats.org/officeDocument/2006/relationships/image" Target="../media/image200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0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Towards Continuous Measurements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Johann Bock Severin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37302" y="3368427"/>
                <a:ext cx="968425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02" y="3368427"/>
                <a:ext cx="9684254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9EBE4D9-C7B7-FAD0-FE32-1D6186D14929}"/>
              </a:ext>
            </a:extLst>
          </p:cNvPr>
          <p:cNvSpPr txBox="1"/>
          <p:nvPr/>
        </p:nvSpPr>
        <p:spPr>
          <a:xfrm>
            <a:off x="985996" y="2608825"/>
            <a:ext cx="801071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Time Evolution in Quantum Mechanics:</a:t>
            </a:r>
            <a:endParaRPr lang="en-DK" sz="3600" dirty="0"/>
          </a:p>
        </p:txBody>
      </p:sp>
    </p:spTree>
    <p:extLst>
      <p:ext uri="{BB962C8B-B14F-4D97-AF65-F5344CB8AC3E}">
        <p14:creationId xmlns:p14="http://schemas.microsoft.com/office/powerpoint/2010/main" val="1081971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2C9E7F-4AA6-52AB-0538-E93E89DD6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599" y="1922733"/>
            <a:ext cx="6534001" cy="4356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Calibration from IQ-Measurement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4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9A9A333-7858-C731-EFA5-E22F00AE9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400" y="2281679"/>
            <a:ext cx="5095657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34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Calibration in IQ-Plane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Evolution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2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9E2938CA-C2DA-A3CC-2E47-D4E8199F6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202" y="2078445"/>
            <a:ext cx="4264091" cy="42640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AA2543-6079-F33F-7647-821B2D82E9A3}"/>
                  </a:ext>
                </a:extLst>
              </p:cNvPr>
              <p:cNvSpPr txBox="1"/>
              <p:nvPr/>
            </p:nvSpPr>
            <p:spPr>
              <a:xfrm>
                <a:off x="6096000" y="1839322"/>
                <a:ext cx="4264091" cy="4602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b="1" dirty="0"/>
                  <a:t>Fits</a:t>
                </a:r>
              </a:p>
              <a:p>
                <a:pPr/>
                <a:r>
                  <a:rPr lang="en-US" dirty="0"/>
                  <a:t>Linear Order: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/>
                <a:r>
                  <a:rPr lang="en-US" dirty="0"/>
                  <a:t>No second order transitions. </a:t>
                </a:r>
              </a:p>
              <a:p>
                <a:pPr/>
                <a:r>
                  <a:rPr lang="en-US" dirty="0"/>
                  <a:t>    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→|1⟩</m:t>
                    </m:r>
                  </m:oMath>
                </a14:m>
                <a:r>
                  <a:rPr lang="en-US" dirty="0"/>
                  <a:t> not allowed</a:t>
                </a:r>
              </a:p>
              <a:p>
                <a:pPr/>
                <a:endParaRPr lang="en-US" dirty="0"/>
              </a:p>
              <a:p>
                <a:pPr/>
                <a:r>
                  <a:rPr lang="en-US" b="1" dirty="0"/>
                  <a:t>Physical Quantities:</a:t>
                </a:r>
              </a:p>
              <a:p>
                <a:pPr/>
                <a:r>
                  <a:rPr lang="en-US" b="0" dirty="0">
                    <a:latin typeface="Cambria Math" panose="02040503050406030204" pitchFamily="18" charset="0"/>
                  </a:rPr>
                  <a:t>Decay </a:t>
                </a:r>
                <a:r>
                  <a:rPr lang="en-US" dirty="0">
                    <a:latin typeface="Cambria Math" panose="02040503050406030204" pitchFamily="18" charset="0"/>
                  </a:rPr>
                  <a:t>time: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=9.9±0.3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/>
                <a:endParaRPr lang="en-US" dirty="0"/>
              </a:p>
              <a:p>
                <a:pPr/>
                <a:r>
                  <a:rPr lang="en-US" dirty="0"/>
                  <a:t>Temperature (two methods):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=128±3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𝑚𝐾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=154±5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𝑚𝐾</m:t>
                      </m:r>
                    </m:oMath>
                  </m:oMathPara>
                </a14:m>
                <a:endParaRPr lang="en-US" dirty="0"/>
              </a:p>
              <a:p>
                <a:pPr/>
                <a:endParaRPr lang="en-US" dirty="0"/>
              </a:p>
              <a:p>
                <a:pPr/>
                <a:r>
                  <a:rPr lang="en-US" dirty="0"/>
                  <a:t>X-gate infidelity: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=1.0±0.6</m:t>
                      </m:r>
                    </m:oMath>
                  </m:oMathPara>
                </a14:m>
                <a:endParaRPr lang="en-US" dirty="0"/>
              </a:p>
              <a:p>
                <a:pPr/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AA2543-6079-F33F-7647-821B2D82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39322"/>
                <a:ext cx="4264091" cy="4602094"/>
              </a:xfrm>
              <a:prstGeom prst="rect">
                <a:avLst/>
              </a:prstGeom>
              <a:blipFill>
                <a:blip r:embed="rId5"/>
                <a:stretch>
                  <a:fillRect l="-3290" t="-172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34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Stochastic Master Equation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Measurement Back-Action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2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/>
              <p:nvPr/>
            </p:nvSpPr>
            <p:spPr>
              <a:xfrm>
                <a:off x="329682" y="2904908"/>
                <a:ext cx="11254155" cy="735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rad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en-DK" sz="3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82" y="2904908"/>
                <a:ext cx="11254155" cy="7355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29A947-85D7-620C-4190-F580BBE6889C}"/>
                  </a:ext>
                </a:extLst>
              </p:cNvPr>
              <p:cNvSpPr txBox="1"/>
              <p:nvPr/>
            </p:nvSpPr>
            <p:spPr>
              <a:xfrm>
                <a:off x="329682" y="3988293"/>
                <a:ext cx="11254155" cy="1381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𝑑𝑟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rad>
                        </m:den>
                      </m:f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29A947-85D7-620C-4190-F580BBE68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82" y="3988293"/>
                <a:ext cx="11254155" cy="1381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724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EA3664-C968-D477-56F0-CE90C43CC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35" y="943200"/>
            <a:ext cx="7097759" cy="59148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Stochastic Master Equation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Simulations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3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/>
              <p:nvPr/>
            </p:nvSpPr>
            <p:spPr>
              <a:xfrm>
                <a:off x="-1659891" y="2055632"/>
                <a:ext cx="7491046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ra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59891" y="2055632"/>
                <a:ext cx="7491046" cy="404983"/>
              </a:xfrm>
              <a:prstGeom prst="rect">
                <a:avLst/>
              </a:prstGeom>
              <a:blipFill>
                <a:blip r:embed="rId4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29A947-85D7-620C-4190-F580BBE6889C}"/>
                  </a:ext>
                </a:extLst>
              </p:cNvPr>
              <p:cNvSpPr txBox="1"/>
              <p:nvPr/>
            </p:nvSpPr>
            <p:spPr>
              <a:xfrm>
                <a:off x="-1659891" y="2538425"/>
                <a:ext cx="7491046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29A947-85D7-620C-4190-F580BBE68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59891" y="2538425"/>
                <a:ext cx="7491046" cy="7251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323438-BF95-FE43-9AF4-2419D9975AC4}"/>
                  </a:ext>
                </a:extLst>
              </p:cNvPr>
              <p:cNvSpPr txBox="1"/>
              <p:nvPr/>
            </p:nvSpPr>
            <p:spPr>
              <a:xfrm>
                <a:off x="95494" y="3594441"/>
                <a:ext cx="4185138" cy="1353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0" dirty="0">
                    <a:latin typeface="Cambria Math" panose="02040503050406030204" pitchFamily="18" charset="0"/>
                  </a:rPr>
                  <a:t>Simulate using: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323438-BF95-FE43-9AF4-2419D9975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3594441"/>
                <a:ext cx="4185138" cy="13533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08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tochastic_measurements">
            <a:hlinkClick r:id="" action="ppaction://media"/>
            <a:extLst>
              <a:ext uri="{FF2B5EF4-FFF2-40B4-BE49-F238E27FC236}">
                <a16:creationId xmlns:a16="http://schemas.microsoft.com/office/drawing/2014/main" id="{6A491600-AEB5-50D8-3BB9-57A50142AA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98549" y="817441"/>
            <a:ext cx="7097957" cy="5916115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Integration Weights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Readout Simulation and Strategies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5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47B094F-9E7E-ED9E-BE56-704EA25D5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85" y="2461755"/>
            <a:ext cx="439765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29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Integration Weights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Readout Simulation and Strategies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2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3E6A1E0-AF80-C753-D4FE-0B6638A3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684" y="3172982"/>
            <a:ext cx="4480292" cy="3132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7B094F-9E7E-ED9E-BE56-704EA25D5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9660" y="3201869"/>
            <a:ext cx="4397655" cy="30745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5DF118-8B92-0A2B-A5A5-96D98F2D4857}"/>
                  </a:ext>
                </a:extLst>
              </p:cNvPr>
              <p:cNvSpPr txBox="1"/>
              <p:nvPr/>
            </p:nvSpPr>
            <p:spPr>
              <a:xfrm>
                <a:off x="1369554" y="2610694"/>
                <a:ext cx="45645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Using a simple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DK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5DF118-8B92-0A2B-A5A5-96D98F2D4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554" y="2610694"/>
                <a:ext cx="4564583" cy="369332"/>
              </a:xfrm>
              <a:prstGeom prst="rect">
                <a:avLst/>
              </a:prstGeom>
              <a:blipFill>
                <a:blip r:embed="rId5"/>
                <a:stretch>
                  <a:fillRect l="-1203" t="-8197" b="-245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30DA87-8BC4-F69D-F8E1-84AFF1183434}"/>
                  </a:ext>
                </a:extLst>
              </p:cNvPr>
              <p:cNvSpPr txBox="1"/>
              <p:nvPr/>
            </p:nvSpPr>
            <p:spPr>
              <a:xfrm>
                <a:off x="6399408" y="2403604"/>
                <a:ext cx="5113131" cy="769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Chi-squares: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DK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30DA87-8BC4-F69D-F8E1-84AFF1183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408" y="2403604"/>
                <a:ext cx="5113131" cy="769378"/>
              </a:xfrm>
              <a:prstGeom prst="rect">
                <a:avLst/>
              </a:prstGeom>
              <a:blipFill>
                <a:blip r:embed="rId6"/>
                <a:stretch>
                  <a:fillRect l="-107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52DEDDB-B0F3-2573-0ECA-739798EFC56D}"/>
              </a:ext>
            </a:extLst>
          </p:cNvPr>
          <p:cNvSpPr txBox="1"/>
          <p:nvPr/>
        </p:nvSpPr>
        <p:spPr>
          <a:xfrm>
            <a:off x="1369554" y="3429000"/>
            <a:ext cx="45449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Burde</a:t>
            </a:r>
            <a:r>
              <a:rPr lang="en-US" sz="3200" b="1" dirty="0"/>
              <a:t> lave </a:t>
            </a:r>
            <a:r>
              <a:rPr lang="en-US" sz="3200" b="1" dirty="0" err="1"/>
              <a:t>visualiseringer</a:t>
            </a:r>
            <a:r>
              <a:rPr lang="en-US" sz="3200" b="1" dirty="0"/>
              <a:t> </a:t>
            </a:r>
            <a:r>
              <a:rPr lang="en-US" sz="3200" b="1" dirty="0" err="1"/>
              <a:t>af</a:t>
            </a:r>
            <a:r>
              <a:rPr lang="en-US" sz="3200" b="1" dirty="0"/>
              <a:t> </a:t>
            </a:r>
            <a:r>
              <a:rPr lang="en-US" sz="3200" b="1" dirty="0" err="1"/>
              <a:t>Metoder</a:t>
            </a:r>
            <a:r>
              <a:rPr lang="en-US" sz="3200" b="1" dirty="0"/>
              <a:t>. Den </a:t>
            </a:r>
            <a:r>
              <a:rPr lang="en-US" sz="3200" b="1" dirty="0" err="1"/>
              <a:t>første</a:t>
            </a:r>
            <a:r>
              <a:rPr lang="en-US" sz="3200" b="1" dirty="0"/>
              <a:t> er bare </a:t>
            </a:r>
            <a:r>
              <a:rPr lang="en-US" sz="3200" b="1" dirty="0" err="1"/>
              <a:t>afstand</a:t>
            </a:r>
            <a:r>
              <a:rPr lang="en-US" sz="3200" b="1" dirty="0"/>
              <a:t> </a:t>
            </a:r>
            <a:r>
              <a:rPr lang="en-US" sz="3200" b="1" dirty="0" err="1"/>
              <a:t>i</a:t>
            </a:r>
            <a:r>
              <a:rPr lang="en-US" sz="3200" b="1" dirty="0"/>
              <a:t> det </a:t>
            </a:r>
            <a:r>
              <a:rPr lang="en-US" sz="3200" b="1" dirty="0" err="1"/>
              <a:t>summet</a:t>
            </a:r>
            <a:r>
              <a:rPr lang="en-US" sz="3200" b="1" dirty="0"/>
              <a:t> rum. </a:t>
            </a:r>
            <a:endParaRPr lang="en-DK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369BC-9BCE-CB2E-4676-9EED83B962F0}"/>
              </a:ext>
            </a:extLst>
          </p:cNvPr>
          <p:cNvSpPr txBox="1"/>
          <p:nvPr/>
        </p:nvSpPr>
        <p:spPr>
          <a:xfrm>
            <a:off x="6689660" y="3450643"/>
            <a:ext cx="52739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Kan </a:t>
            </a:r>
            <a:r>
              <a:rPr lang="en-US" sz="3200" b="1" dirty="0" err="1"/>
              <a:t>dette</a:t>
            </a:r>
            <a:r>
              <a:rPr lang="en-US" sz="3200" b="1" dirty="0"/>
              <a:t> </a:t>
            </a:r>
            <a:r>
              <a:rPr lang="en-US" sz="3200" b="1" dirty="0" err="1"/>
              <a:t>visualiseres</a:t>
            </a:r>
            <a:r>
              <a:rPr lang="en-US" sz="3200" b="1" dirty="0"/>
              <a:t>. </a:t>
            </a:r>
            <a:r>
              <a:rPr lang="en-US" sz="3200" b="1" dirty="0" err="1"/>
              <a:t>Lav</a:t>
            </a:r>
            <a:r>
              <a:rPr lang="en-US" sz="3200" b="1" dirty="0"/>
              <a:t> </a:t>
            </a:r>
            <a:r>
              <a:rPr lang="en-US" sz="3200" b="1" dirty="0" err="1"/>
              <a:t>en</a:t>
            </a:r>
            <a:r>
              <a:rPr lang="en-US" sz="3200" b="1" dirty="0"/>
              <a:t> std, der er </a:t>
            </a:r>
            <a:r>
              <a:rPr lang="en-US" sz="3200" b="1" dirty="0" err="1"/>
              <a:t>bredde</a:t>
            </a:r>
            <a:r>
              <a:rPr lang="en-US" sz="3200" b="1" dirty="0"/>
              <a:t> </a:t>
            </a:r>
            <a:r>
              <a:rPr lang="en-US" sz="3200" b="1" dirty="0" err="1"/>
              <a:t>af</a:t>
            </a:r>
            <a:r>
              <a:rPr lang="en-US" sz="3200" b="1" dirty="0"/>
              <a:t> noget </a:t>
            </a:r>
            <a:r>
              <a:rPr lang="en-US" sz="3200" b="1" dirty="0" err="1"/>
              <a:t>visualiserbart</a:t>
            </a:r>
            <a:r>
              <a:rPr lang="en-US" sz="3200" b="1" dirty="0"/>
              <a:t>. </a:t>
            </a:r>
            <a:endParaRPr lang="en-DK" sz="3200" b="1" dirty="0"/>
          </a:p>
        </p:txBody>
      </p:sp>
    </p:spTree>
    <p:extLst>
      <p:ext uri="{BB962C8B-B14F-4D97-AF65-F5344CB8AC3E}">
        <p14:creationId xmlns:p14="http://schemas.microsoft.com/office/powerpoint/2010/main" val="173990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Towards Continuous Measurements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Johann Bock Severin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92310" y="2258094"/>
                <a:ext cx="968425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10" y="2258094"/>
                <a:ext cx="9684254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D64915-F8B4-8CF8-9EC6-242F929D252B}"/>
                  </a:ext>
                </a:extLst>
              </p:cNvPr>
              <p:cNvSpPr txBox="1"/>
              <p:nvPr/>
            </p:nvSpPr>
            <p:spPr>
              <a:xfrm>
                <a:off x="1131276" y="3146820"/>
                <a:ext cx="10339304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accent1"/>
                    </a:solidFill>
                  </a:rPr>
                  <a:t>Schrödinger – Unitary Evolution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Qubit/Resonator Simulations – Dispersive Approximations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accent2"/>
                    </a:solidFill>
                  </a:rPr>
                  <a:t>Dissipation/Lindblad Operators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- Simulations and IQ-plane fitting</a:t>
                </a:r>
                <a:r>
                  <a:rPr lang="en-US" sz="3200" dirty="0">
                    <a:solidFill>
                      <a:schemeClr val="accent2"/>
                    </a:solidFill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accent5"/>
                    </a:solidFill>
                  </a:rPr>
                  <a:t>Measurement Backaction</a:t>
                </a:r>
              </a:p>
              <a:p>
                <a:pPr lvl="1"/>
                <a:r>
                  <a:rPr lang="en-US" dirty="0">
                    <a:solidFill>
                      <a:schemeClr val="accent5"/>
                    </a:solidFill>
                  </a:rPr>
                  <a:t>Continuous Measurement Simulations, Readout Strategies</a:t>
                </a:r>
                <a:r>
                  <a:rPr lang="en-US" sz="3200" dirty="0">
                    <a:solidFill>
                      <a:schemeClr val="accent5"/>
                    </a:solidFill>
                  </a:rPr>
                  <a:t> </a:t>
                </a:r>
                <a:endParaRPr lang="en-DK" sz="32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D64915-F8B4-8CF8-9EC6-242F929D2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276" y="3146820"/>
                <a:ext cx="10339304" cy="3046988"/>
              </a:xfrm>
              <a:prstGeom prst="rect">
                <a:avLst/>
              </a:prstGeom>
              <a:blipFill>
                <a:blip r:embed="rId3"/>
                <a:stretch>
                  <a:fillRect l="-1356" t="-2600" b="-1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Qubit – Resonator Interactions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2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14CFF5-0D17-F562-7588-65C23426FBF0}"/>
                  </a:ext>
                </a:extLst>
              </p:cNvPr>
              <p:cNvSpPr txBox="1"/>
              <p:nvPr/>
            </p:nvSpPr>
            <p:spPr>
              <a:xfrm>
                <a:off x="615011" y="5035292"/>
                <a:ext cx="11254155" cy="660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⟩⟨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𝑑𝑟𝑖𝑣𝑒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14CFF5-0D17-F562-7588-65C23426F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11" y="5035292"/>
                <a:ext cx="11254155" cy="6606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107718F0-5F0B-D431-5064-50BD9424D4C4}"/>
              </a:ext>
            </a:extLst>
          </p:cNvPr>
          <p:cNvGrpSpPr/>
          <p:nvPr/>
        </p:nvGrpSpPr>
        <p:grpSpPr>
          <a:xfrm>
            <a:off x="3219319" y="1536625"/>
            <a:ext cx="4788910" cy="3023917"/>
            <a:chOff x="3219319" y="1536625"/>
            <a:chExt cx="4788910" cy="30239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18BCE2B-DC1A-C07B-A697-CD9F8D1B8CFA}"/>
                </a:ext>
              </a:extLst>
            </p:cNvPr>
            <p:cNvSpPr/>
            <p:nvPr/>
          </p:nvSpPr>
          <p:spPr>
            <a:xfrm>
              <a:off x="3497469" y="3029328"/>
              <a:ext cx="1531214" cy="1531214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2FCE10B-5C22-4207-4CA8-155C94710450}"/>
                </a:ext>
              </a:extLst>
            </p:cNvPr>
            <p:cNvCxnSpPr/>
            <p:nvPr/>
          </p:nvCxnSpPr>
          <p:spPr>
            <a:xfrm>
              <a:off x="3253356" y="3807347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06E4C2-BEC6-17CA-2874-DA459E494760}"/>
                </a:ext>
              </a:extLst>
            </p:cNvPr>
            <p:cNvCxnSpPr/>
            <p:nvPr/>
          </p:nvCxnSpPr>
          <p:spPr>
            <a:xfrm>
              <a:off x="3253356" y="3683220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17EFA6-9729-D04F-9C0F-DFC38083C799}"/>
                </a:ext>
              </a:extLst>
            </p:cNvPr>
            <p:cNvSpPr/>
            <p:nvPr/>
          </p:nvSpPr>
          <p:spPr>
            <a:xfrm>
              <a:off x="3219319" y="3702529"/>
              <a:ext cx="556300" cy="85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E800688-6EF7-C483-A5A9-21F088388A1D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803187" y="3729993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600A1E-DD0F-F93F-0183-8385E7CE23AE}"/>
                </a:ext>
              </a:extLst>
            </p:cNvPr>
            <p:cNvCxnSpPr>
              <a:cxnSpLocks/>
            </p:cNvCxnSpPr>
            <p:nvPr/>
          </p:nvCxnSpPr>
          <p:spPr>
            <a:xfrm rot="18900000" flipH="1">
              <a:off x="4803186" y="3729994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D162D7-17F8-B458-EF88-EB9899C07A1D}"/>
                </a:ext>
              </a:extLst>
            </p:cNvPr>
            <p:cNvGrpSpPr/>
            <p:nvPr/>
          </p:nvGrpSpPr>
          <p:grpSpPr>
            <a:xfrm rot="5400000">
              <a:off x="5639998" y="2425962"/>
              <a:ext cx="556300" cy="124127"/>
              <a:chOff x="8257117" y="1115678"/>
              <a:chExt cx="556300" cy="124127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470C6EF-15D3-6870-85DA-8915F48D23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239805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06D8CB9-F997-4ED1-0B8A-A81DEAD7BF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115678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FEEF5C5-3798-D49C-DF44-8D871F9A8F84}"/>
                  </a:ext>
                </a:extLst>
              </p:cNvPr>
              <p:cNvSpPr/>
              <p:nvPr/>
            </p:nvSpPr>
            <p:spPr>
              <a:xfrm>
                <a:off x="8257117" y="1134987"/>
                <a:ext cx="556300" cy="85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</p:grp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A4ECEA47-1BE3-2F84-03C9-BE38F10F6EE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767686" y="1952474"/>
              <a:ext cx="541302" cy="1612318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026F19-6499-9D9A-74FD-900128C35E91}"/>
                </a:ext>
              </a:extLst>
            </p:cNvPr>
            <p:cNvSpPr/>
            <p:nvPr/>
          </p:nvSpPr>
          <p:spPr>
            <a:xfrm flipH="1">
              <a:off x="6198865" y="3014738"/>
              <a:ext cx="1531214" cy="1531214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D417901-E7B1-AB50-B20A-A66F2A93F3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3199" y="3792757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6F57EC3-2C7B-9A1B-3D6F-B7EAE8FF9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3199" y="3668630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4A23BE5-BB45-AB13-4F45-8D3E7E980432}"/>
                </a:ext>
              </a:extLst>
            </p:cNvPr>
            <p:cNvSpPr/>
            <p:nvPr/>
          </p:nvSpPr>
          <p:spPr>
            <a:xfrm flipH="1">
              <a:off x="7451929" y="3687939"/>
              <a:ext cx="556300" cy="85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52704B50-1134-9B3D-454B-CEBFD84917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99521" y="2487982"/>
              <a:ext cx="1593009" cy="526712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5954C39-762E-7D28-F6DB-5379FBB2C7E2}"/>
                </a:ext>
              </a:extLst>
            </p:cNvPr>
            <p:cNvSpPr/>
            <p:nvPr/>
          </p:nvSpPr>
          <p:spPr>
            <a:xfrm rot="5400000" flipH="1">
              <a:off x="5924796" y="3659774"/>
              <a:ext cx="556300" cy="85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6FC1A69-B502-EE8D-8F71-28BF09E50F98}"/>
                </a:ext>
              </a:extLst>
            </p:cNvPr>
            <p:cNvSpPr/>
            <p:nvPr/>
          </p:nvSpPr>
          <p:spPr>
            <a:xfrm>
              <a:off x="5945449" y="3425868"/>
              <a:ext cx="253716" cy="225562"/>
            </a:xfrm>
            <a:custGeom>
              <a:avLst/>
              <a:gdLst>
                <a:gd name="connsiteX0" fmla="*/ 253716 w 253716"/>
                <a:gd name="connsiteY0" fmla="*/ 0 h 225562"/>
                <a:gd name="connsiteX1" fmla="*/ 253716 w 253716"/>
                <a:gd name="connsiteY1" fmla="*/ 225562 h 225562"/>
                <a:gd name="connsiteX2" fmla="*/ 158079 w 253716"/>
                <a:gd name="connsiteY2" fmla="*/ 217115 h 225562"/>
                <a:gd name="connsiteX3" fmla="*/ 0 w 253716"/>
                <a:gd name="connsiteY3" fmla="*/ 112781 h 225562"/>
                <a:gd name="connsiteX4" fmla="*/ 158079 w 253716"/>
                <a:gd name="connsiteY4" fmla="*/ 8448 h 22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716" h="225562">
                  <a:moveTo>
                    <a:pt x="253716" y="0"/>
                  </a:moveTo>
                  <a:lnTo>
                    <a:pt x="253716" y="225562"/>
                  </a:lnTo>
                  <a:lnTo>
                    <a:pt x="158079" y="217115"/>
                  </a:lnTo>
                  <a:cubicBezTo>
                    <a:pt x="65183" y="199925"/>
                    <a:pt x="0" y="159683"/>
                    <a:pt x="0" y="112781"/>
                  </a:cubicBezTo>
                  <a:cubicBezTo>
                    <a:pt x="0" y="65879"/>
                    <a:pt x="65183" y="25637"/>
                    <a:pt x="158079" y="8448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K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4F97A73-2630-A383-36FE-1427D3242DFB}"/>
                </a:ext>
              </a:extLst>
            </p:cNvPr>
            <p:cNvSpPr/>
            <p:nvPr/>
          </p:nvSpPr>
          <p:spPr>
            <a:xfrm>
              <a:off x="5944522" y="3653485"/>
              <a:ext cx="253716" cy="225562"/>
            </a:xfrm>
            <a:custGeom>
              <a:avLst/>
              <a:gdLst>
                <a:gd name="connsiteX0" fmla="*/ 253716 w 253716"/>
                <a:gd name="connsiteY0" fmla="*/ 0 h 225562"/>
                <a:gd name="connsiteX1" fmla="*/ 253716 w 253716"/>
                <a:gd name="connsiteY1" fmla="*/ 225562 h 225562"/>
                <a:gd name="connsiteX2" fmla="*/ 158079 w 253716"/>
                <a:gd name="connsiteY2" fmla="*/ 217115 h 225562"/>
                <a:gd name="connsiteX3" fmla="*/ 0 w 253716"/>
                <a:gd name="connsiteY3" fmla="*/ 112781 h 225562"/>
                <a:gd name="connsiteX4" fmla="*/ 158079 w 253716"/>
                <a:gd name="connsiteY4" fmla="*/ 8448 h 22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716" h="225562">
                  <a:moveTo>
                    <a:pt x="253716" y="0"/>
                  </a:moveTo>
                  <a:lnTo>
                    <a:pt x="253716" y="225562"/>
                  </a:lnTo>
                  <a:lnTo>
                    <a:pt x="158079" y="217115"/>
                  </a:lnTo>
                  <a:cubicBezTo>
                    <a:pt x="65183" y="199925"/>
                    <a:pt x="0" y="159683"/>
                    <a:pt x="0" y="112781"/>
                  </a:cubicBezTo>
                  <a:cubicBezTo>
                    <a:pt x="0" y="65879"/>
                    <a:pt x="65183" y="25637"/>
                    <a:pt x="158079" y="8448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K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607E7CF-5DA4-96D3-5042-1BE3DF692B01}"/>
                </a:ext>
              </a:extLst>
            </p:cNvPr>
            <p:cNvSpPr/>
            <p:nvPr/>
          </p:nvSpPr>
          <p:spPr>
            <a:xfrm>
              <a:off x="5944516" y="3881659"/>
              <a:ext cx="253716" cy="225562"/>
            </a:xfrm>
            <a:custGeom>
              <a:avLst/>
              <a:gdLst>
                <a:gd name="connsiteX0" fmla="*/ 253716 w 253716"/>
                <a:gd name="connsiteY0" fmla="*/ 0 h 225562"/>
                <a:gd name="connsiteX1" fmla="*/ 253716 w 253716"/>
                <a:gd name="connsiteY1" fmla="*/ 225562 h 225562"/>
                <a:gd name="connsiteX2" fmla="*/ 158079 w 253716"/>
                <a:gd name="connsiteY2" fmla="*/ 217115 h 225562"/>
                <a:gd name="connsiteX3" fmla="*/ 0 w 253716"/>
                <a:gd name="connsiteY3" fmla="*/ 112781 h 225562"/>
                <a:gd name="connsiteX4" fmla="*/ 158079 w 253716"/>
                <a:gd name="connsiteY4" fmla="*/ 8448 h 22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716" h="225562">
                  <a:moveTo>
                    <a:pt x="253716" y="0"/>
                  </a:moveTo>
                  <a:lnTo>
                    <a:pt x="253716" y="225562"/>
                  </a:lnTo>
                  <a:lnTo>
                    <a:pt x="158079" y="217115"/>
                  </a:lnTo>
                  <a:cubicBezTo>
                    <a:pt x="65183" y="199925"/>
                    <a:pt x="0" y="159683"/>
                    <a:pt x="0" y="112781"/>
                  </a:cubicBezTo>
                  <a:cubicBezTo>
                    <a:pt x="0" y="65879"/>
                    <a:pt x="65183" y="25637"/>
                    <a:pt x="158079" y="8448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K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1DF2710-2D08-FD43-9AC8-D62428E22FD7}"/>
                </a:ext>
              </a:extLst>
            </p:cNvPr>
            <p:cNvSpPr/>
            <p:nvPr/>
          </p:nvSpPr>
          <p:spPr>
            <a:xfrm>
              <a:off x="6170842" y="3452847"/>
              <a:ext cx="291457" cy="6251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4C8072-9F81-7D1B-C042-5EF5D65FB1D0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 flipH="1">
              <a:off x="6964472" y="1536625"/>
              <a:ext cx="50206" cy="147811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624F559-F909-CAE3-1732-405C4DC9035F}"/>
                </a:ext>
              </a:extLst>
            </p:cNvPr>
            <p:cNvGrpSpPr/>
            <p:nvPr/>
          </p:nvGrpSpPr>
          <p:grpSpPr>
            <a:xfrm flipH="1">
              <a:off x="6711425" y="1840531"/>
              <a:ext cx="556300" cy="124127"/>
              <a:chOff x="8257117" y="1115678"/>
              <a:chExt cx="556300" cy="124127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9C797AE-A21D-81DA-8CAA-10C67A319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239805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8F28497-4A1A-3702-2BEC-1AE70091B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115678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532AC6E-5A0D-E208-DCF3-DE3281C41EE9}"/>
                  </a:ext>
                </a:extLst>
              </p:cNvPr>
              <p:cNvSpPr/>
              <p:nvPr/>
            </p:nvSpPr>
            <p:spPr>
              <a:xfrm>
                <a:off x="8257117" y="1134987"/>
                <a:ext cx="556300" cy="85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576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Qubit – Resonator Interactions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Different Interaction Approximations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2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14CFF5-0D17-F562-7588-65C23426FBF0}"/>
                  </a:ext>
                </a:extLst>
              </p:cNvPr>
              <p:cNvSpPr txBox="1"/>
              <p:nvPr/>
            </p:nvSpPr>
            <p:spPr>
              <a:xfrm>
                <a:off x="-93786" y="1977822"/>
                <a:ext cx="4695094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𝑑𝑟𝑖𝑣𝑒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14CFF5-0D17-F562-7588-65C23426F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786" y="1977822"/>
                <a:ext cx="4695094" cy="376450"/>
              </a:xfrm>
              <a:prstGeom prst="rect">
                <a:avLst/>
              </a:prstGeom>
              <a:blipFill>
                <a:blip r:embed="rId3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5E78299-843F-EBFA-9A31-A3A370398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206" y="3173031"/>
            <a:ext cx="4091587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512E4A-4181-1554-6C15-8BCED09D5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0413" y="3173031"/>
            <a:ext cx="4091586" cy="28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51FCC8-A2E9-FC9E-B04B-94A6B3CED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173031"/>
            <a:ext cx="4091585" cy="28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9970A2-2CEC-DDF7-6BA7-4309111E84A2}"/>
                  </a:ext>
                </a:extLst>
              </p:cNvPr>
              <p:cNvSpPr txBox="1"/>
              <p:nvPr/>
            </p:nvSpPr>
            <p:spPr>
              <a:xfrm>
                <a:off x="-920262" y="2731894"/>
                <a:ext cx="6169268" cy="405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9970A2-2CEC-DDF7-6BA7-4309111E8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0262" y="2731894"/>
                <a:ext cx="6169268" cy="405111"/>
              </a:xfrm>
              <a:prstGeom prst="rect">
                <a:avLst/>
              </a:prstGeom>
              <a:blipFill>
                <a:blip r:embed="rId7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68DE5A-34FB-6AC8-8D08-7A5C51906CC2}"/>
                  </a:ext>
                </a:extLst>
              </p:cNvPr>
              <p:cNvSpPr txBox="1"/>
              <p:nvPr/>
            </p:nvSpPr>
            <p:spPr>
              <a:xfrm>
                <a:off x="3011366" y="2770087"/>
                <a:ext cx="6169268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68DE5A-34FB-6AC8-8D08-7A5C51906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366" y="2770087"/>
                <a:ext cx="6169268" cy="376450"/>
              </a:xfrm>
              <a:prstGeom prst="rect">
                <a:avLst/>
              </a:prstGeom>
              <a:blipFill>
                <a:blip r:embed="rId8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43845A-40C3-CFDB-AB3F-DF74E9B1672E}"/>
                  </a:ext>
                </a:extLst>
              </p:cNvPr>
              <p:cNvSpPr txBox="1"/>
              <p:nvPr/>
            </p:nvSpPr>
            <p:spPr>
              <a:xfrm>
                <a:off x="7303692" y="2731894"/>
                <a:ext cx="6169268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43845A-40C3-CFDB-AB3F-DF74E9B16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692" y="2731894"/>
                <a:ext cx="6169268" cy="376450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A7BA360-8615-1D2B-B31B-1AEE58AA079D}"/>
              </a:ext>
            </a:extLst>
          </p:cNvPr>
          <p:cNvGrpSpPr/>
          <p:nvPr/>
        </p:nvGrpSpPr>
        <p:grpSpPr>
          <a:xfrm>
            <a:off x="7964460" y="108072"/>
            <a:ext cx="2835504" cy="1790455"/>
            <a:chOff x="3219319" y="1536625"/>
            <a:chExt cx="4788910" cy="30239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44344CB-807F-175B-C69D-54033C99AE90}"/>
                </a:ext>
              </a:extLst>
            </p:cNvPr>
            <p:cNvSpPr/>
            <p:nvPr/>
          </p:nvSpPr>
          <p:spPr>
            <a:xfrm>
              <a:off x="3497469" y="3029328"/>
              <a:ext cx="1531214" cy="1531214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FFAB38B-6CBF-D5DB-AF4A-B0B26DA1320C}"/>
                </a:ext>
              </a:extLst>
            </p:cNvPr>
            <p:cNvCxnSpPr/>
            <p:nvPr/>
          </p:nvCxnSpPr>
          <p:spPr>
            <a:xfrm>
              <a:off x="3253356" y="3807347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4921D4F-AE96-6973-F058-1DB31A8A9CE7}"/>
                </a:ext>
              </a:extLst>
            </p:cNvPr>
            <p:cNvCxnSpPr/>
            <p:nvPr/>
          </p:nvCxnSpPr>
          <p:spPr>
            <a:xfrm>
              <a:off x="3253356" y="3683220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729DD4A-CBD4-B1BF-6BC2-A9ECDBA92C33}"/>
                </a:ext>
              </a:extLst>
            </p:cNvPr>
            <p:cNvSpPr/>
            <p:nvPr/>
          </p:nvSpPr>
          <p:spPr>
            <a:xfrm>
              <a:off x="3219319" y="3702529"/>
              <a:ext cx="556300" cy="85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7808958-2390-0050-34E8-C8EC3EDE4DF3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803187" y="3729993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8EBA9C9-2EBF-C49A-B5DD-1AB91A4D75FA}"/>
                </a:ext>
              </a:extLst>
            </p:cNvPr>
            <p:cNvCxnSpPr>
              <a:cxnSpLocks/>
            </p:cNvCxnSpPr>
            <p:nvPr/>
          </p:nvCxnSpPr>
          <p:spPr>
            <a:xfrm rot="18900000" flipH="1">
              <a:off x="4803186" y="3729994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C4E7007-84CD-522F-A993-9A4EA7B355DB}"/>
                </a:ext>
              </a:extLst>
            </p:cNvPr>
            <p:cNvGrpSpPr/>
            <p:nvPr/>
          </p:nvGrpSpPr>
          <p:grpSpPr>
            <a:xfrm rot="5400000">
              <a:off x="5639998" y="2425962"/>
              <a:ext cx="556300" cy="124127"/>
              <a:chOff x="8257117" y="1115678"/>
              <a:chExt cx="556300" cy="124127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5C136B1-794B-9F0C-5CC0-5C0BA7F48D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239805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65839BE-F2A2-BE91-5A6D-C62C4156A0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115678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BCEFC74-61E8-2809-7DF5-B358074C0933}"/>
                  </a:ext>
                </a:extLst>
              </p:cNvPr>
              <p:cNvSpPr/>
              <p:nvPr/>
            </p:nvSpPr>
            <p:spPr>
              <a:xfrm>
                <a:off x="8257117" y="1134987"/>
                <a:ext cx="556300" cy="85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</p:grp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58B58BB1-7C66-4E77-AAA2-520A25CE198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767686" y="1952474"/>
              <a:ext cx="541302" cy="1612318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8C861CF-4F1B-86D2-C48D-764D24C4CAF8}"/>
                </a:ext>
              </a:extLst>
            </p:cNvPr>
            <p:cNvSpPr/>
            <p:nvPr/>
          </p:nvSpPr>
          <p:spPr>
            <a:xfrm flipH="1">
              <a:off x="6198865" y="3014738"/>
              <a:ext cx="1531214" cy="1531214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51B56A-9E02-AA60-23A0-C63463FA6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3199" y="3792757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CC5395C-5039-73CC-6F9B-49A55D0185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3199" y="3668630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78AF211-629F-8C52-3249-7ACDC3D10B99}"/>
                </a:ext>
              </a:extLst>
            </p:cNvPr>
            <p:cNvSpPr/>
            <p:nvPr/>
          </p:nvSpPr>
          <p:spPr>
            <a:xfrm flipH="1">
              <a:off x="7451929" y="3687939"/>
              <a:ext cx="556300" cy="85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B8CDFD2-2ABA-5E36-39A9-C27FE9A4555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99521" y="2487982"/>
              <a:ext cx="1593009" cy="526712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1F7A25-421C-914D-053F-9A801329269E}"/>
                </a:ext>
              </a:extLst>
            </p:cNvPr>
            <p:cNvSpPr/>
            <p:nvPr/>
          </p:nvSpPr>
          <p:spPr>
            <a:xfrm rot="5400000" flipH="1">
              <a:off x="5924796" y="3659774"/>
              <a:ext cx="556300" cy="85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5BF1D1D-7308-62E6-2C04-D44FBABE5058}"/>
                </a:ext>
              </a:extLst>
            </p:cNvPr>
            <p:cNvSpPr/>
            <p:nvPr/>
          </p:nvSpPr>
          <p:spPr>
            <a:xfrm>
              <a:off x="5945449" y="3434727"/>
              <a:ext cx="253716" cy="208641"/>
            </a:xfrm>
            <a:custGeom>
              <a:avLst/>
              <a:gdLst>
                <a:gd name="connsiteX0" fmla="*/ 253716 w 253716"/>
                <a:gd name="connsiteY0" fmla="*/ 0 h 225562"/>
                <a:gd name="connsiteX1" fmla="*/ 253716 w 253716"/>
                <a:gd name="connsiteY1" fmla="*/ 225562 h 225562"/>
                <a:gd name="connsiteX2" fmla="*/ 158079 w 253716"/>
                <a:gd name="connsiteY2" fmla="*/ 217115 h 225562"/>
                <a:gd name="connsiteX3" fmla="*/ 0 w 253716"/>
                <a:gd name="connsiteY3" fmla="*/ 112781 h 225562"/>
                <a:gd name="connsiteX4" fmla="*/ 158079 w 253716"/>
                <a:gd name="connsiteY4" fmla="*/ 8448 h 22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716" h="225562">
                  <a:moveTo>
                    <a:pt x="253716" y="0"/>
                  </a:moveTo>
                  <a:lnTo>
                    <a:pt x="253716" y="225562"/>
                  </a:lnTo>
                  <a:lnTo>
                    <a:pt x="158079" y="217115"/>
                  </a:lnTo>
                  <a:cubicBezTo>
                    <a:pt x="65183" y="199925"/>
                    <a:pt x="0" y="159683"/>
                    <a:pt x="0" y="112781"/>
                  </a:cubicBezTo>
                  <a:cubicBezTo>
                    <a:pt x="0" y="65879"/>
                    <a:pt x="65183" y="25637"/>
                    <a:pt x="158079" y="8448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K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F39A0C-05BC-8511-B24D-A0428B765365}"/>
                </a:ext>
              </a:extLst>
            </p:cNvPr>
            <p:cNvSpPr/>
            <p:nvPr/>
          </p:nvSpPr>
          <p:spPr>
            <a:xfrm>
              <a:off x="5944522" y="3645421"/>
              <a:ext cx="253716" cy="225562"/>
            </a:xfrm>
            <a:custGeom>
              <a:avLst/>
              <a:gdLst>
                <a:gd name="connsiteX0" fmla="*/ 253716 w 253716"/>
                <a:gd name="connsiteY0" fmla="*/ 0 h 225562"/>
                <a:gd name="connsiteX1" fmla="*/ 253716 w 253716"/>
                <a:gd name="connsiteY1" fmla="*/ 225562 h 225562"/>
                <a:gd name="connsiteX2" fmla="*/ 158079 w 253716"/>
                <a:gd name="connsiteY2" fmla="*/ 217115 h 225562"/>
                <a:gd name="connsiteX3" fmla="*/ 0 w 253716"/>
                <a:gd name="connsiteY3" fmla="*/ 112781 h 225562"/>
                <a:gd name="connsiteX4" fmla="*/ 158079 w 253716"/>
                <a:gd name="connsiteY4" fmla="*/ 8448 h 22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716" h="225562">
                  <a:moveTo>
                    <a:pt x="253716" y="0"/>
                  </a:moveTo>
                  <a:lnTo>
                    <a:pt x="253716" y="225562"/>
                  </a:lnTo>
                  <a:lnTo>
                    <a:pt x="158079" y="217115"/>
                  </a:lnTo>
                  <a:cubicBezTo>
                    <a:pt x="65183" y="199925"/>
                    <a:pt x="0" y="159683"/>
                    <a:pt x="0" y="112781"/>
                  </a:cubicBezTo>
                  <a:cubicBezTo>
                    <a:pt x="0" y="65879"/>
                    <a:pt x="65183" y="25637"/>
                    <a:pt x="158079" y="8448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K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829E6A-84B1-20DE-C404-68E0DE4A63A0}"/>
                </a:ext>
              </a:extLst>
            </p:cNvPr>
            <p:cNvSpPr/>
            <p:nvPr/>
          </p:nvSpPr>
          <p:spPr>
            <a:xfrm>
              <a:off x="5944517" y="3873597"/>
              <a:ext cx="253716" cy="225562"/>
            </a:xfrm>
            <a:custGeom>
              <a:avLst/>
              <a:gdLst>
                <a:gd name="connsiteX0" fmla="*/ 253716 w 253716"/>
                <a:gd name="connsiteY0" fmla="*/ 0 h 225562"/>
                <a:gd name="connsiteX1" fmla="*/ 253716 w 253716"/>
                <a:gd name="connsiteY1" fmla="*/ 225562 h 225562"/>
                <a:gd name="connsiteX2" fmla="*/ 158079 w 253716"/>
                <a:gd name="connsiteY2" fmla="*/ 217115 h 225562"/>
                <a:gd name="connsiteX3" fmla="*/ 0 w 253716"/>
                <a:gd name="connsiteY3" fmla="*/ 112781 h 225562"/>
                <a:gd name="connsiteX4" fmla="*/ 158079 w 253716"/>
                <a:gd name="connsiteY4" fmla="*/ 8448 h 22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716" h="225562">
                  <a:moveTo>
                    <a:pt x="253716" y="0"/>
                  </a:moveTo>
                  <a:lnTo>
                    <a:pt x="253716" y="225562"/>
                  </a:lnTo>
                  <a:lnTo>
                    <a:pt x="158079" y="217115"/>
                  </a:lnTo>
                  <a:cubicBezTo>
                    <a:pt x="65183" y="199925"/>
                    <a:pt x="0" y="159683"/>
                    <a:pt x="0" y="112781"/>
                  </a:cubicBezTo>
                  <a:cubicBezTo>
                    <a:pt x="0" y="65879"/>
                    <a:pt x="65183" y="25637"/>
                    <a:pt x="158079" y="8448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K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C454C2F-5804-3798-5523-A92AB8CE3B47}"/>
                </a:ext>
              </a:extLst>
            </p:cNvPr>
            <p:cNvSpPr/>
            <p:nvPr/>
          </p:nvSpPr>
          <p:spPr>
            <a:xfrm>
              <a:off x="6170842" y="3479081"/>
              <a:ext cx="296402" cy="577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7CDFA0D-5862-ECFC-D15B-DAEAC87CFC16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6964472" y="1536625"/>
              <a:ext cx="50206" cy="147811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6E56F1-5A33-A558-4E59-B74F59965D88}"/>
                </a:ext>
              </a:extLst>
            </p:cNvPr>
            <p:cNvGrpSpPr/>
            <p:nvPr/>
          </p:nvGrpSpPr>
          <p:grpSpPr>
            <a:xfrm flipH="1">
              <a:off x="6711425" y="1840531"/>
              <a:ext cx="556300" cy="124127"/>
              <a:chOff x="8257117" y="1115678"/>
              <a:chExt cx="556300" cy="124127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B7380E6-1AE8-4287-520E-367111A9CB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239805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142406-0FB6-37FF-1A8A-191B84596F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115678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1937F71-B52D-7A7F-E674-E16D4DE3E4A6}"/>
                  </a:ext>
                </a:extLst>
              </p:cNvPr>
              <p:cNvSpPr/>
              <p:nvPr/>
            </p:nvSpPr>
            <p:spPr>
              <a:xfrm>
                <a:off x="8257117" y="1134987"/>
                <a:ext cx="556300" cy="85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0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Lindblad Master Equation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Dissipative Evolution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2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/>
              <p:nvPr/>
            </p:nvSpPr>
            <p:spPr>
              <a:xfrm>
                <a:off x="0" y="3098653"/>
                <a:ext cx="11254155" cy="1129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98653"/>
                <a:ext cx="11254155" cy="1129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491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Lindblad Master Equation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Dissipative Evolution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2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/>
              <p:nvPr/>
            </p:nvSpPr>
            <p:spPr>
              <a:xfrm>
                <a:off x="0" y="3098653"/>
                <a:ext cx="11254155" cy="1129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98653"/>
                <a:ext cx="11254155" cy="1129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7149BAE4-9E4F-7921-2B4E-4DF5317E7889}"/>
              </a:ext>
            </a:extLst>
          </p:cNvPr>
          <p:cNvSpPr/>
          <p:nvPr/>
        </p:nvSpPr>
        <p:spPr>
          <a:xfrm rot="16200000">
            <a:off x="4409681" y="3763605"/>
            <a:ext cx="351692" cy="92904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5672FF-27C3-3C31-9ED2-CA523270BC6D}"/>
                  </a:ext>
                </a:extLst>
              </p:cNvPr>
              <p:cNvSpPr txBox="1"/>
              <p:nvPr/>
            </p:nvSpPr>
            <p:spPr>
              <a:xfrm>
                <a:off x="2375276" y="4510846"/>
                <a:ext cx="46767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Collapse Operators. </a:t>
                </a:r>
              </a:p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⟩⟨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|→|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⟩⟨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5672FF-27C3-3C31-9ED2-CA523270B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276" y="4510846"/>
                <a:ext cx="4676715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54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Lindblad Master Equation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Dissipative Evolution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2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/>
              <p:nvPr/>
            </p:nvSpPr>
            <p:spPr>
              <a:xfrm>
                <a:off x="0" y="3098653"/>
                <a:ext cx="11254155" cy="1129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98653"/>
                <a:ext cx="11254155" cy="1129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7149BAE4-9E4F-7921-2B4E-4DF5317E7889}"/>
              </a:ext>
            </a:extLst>
          </p:cNvPr>
          <p:cNvSpPr/>
          <p:nvPr/>
        </p:nvSpPr>
        <p:spPr>
          <a:xfrm rot="16200000">
            <a:off x="6907652" y="2694211"/>
            <a:ext cx="351692" cy="341952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672FF-27C3-3C31-9ED2-CA523270BC6D}"/>
              </a:ext>
            </a:extLst>
          </p:cNvPr>
          <p:cNvSpPr txBox="1"/>
          <p:nvPr/>
        </p:nvSpPr>
        <p:spPr>
          <a:xfrm>
            <a:off x="4745140" y="4717813"/>
            <a:ext cx="467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Normalization 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40A199-ACCA-7014-FD51-B0F6479E91E2}"/>
                  </a:ext>
                </a:extLst>
              </p:cNvPr>
              <p:cNvSpPr txBox="1"/>
              <p:nvPr/>
            </p:nvSpPr>
            <p:spPr>
              <a:xfrm>
                <a:off x="2375276" y="5300804"/>
                <a:ext cx="46767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Collapse Operators. </a:t>
                </a:r>
              </a:p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⟩⟨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|→|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⟩⟨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40A199-ACCA-7014-FD51-B0F6479E9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276" y="5300804"/>
                <a:ext cx="4676715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61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nimation">
            <a:hlinkClick r:id="" action="ppaction://media"/>
            <a:extLst>
              <a:ext uri="{FF2B5EF4-FFF2-40B4-BE49-F238E27FC236}">
                <a16:creationId xmlns:a16="http://schemas.microsoft.com/office/drawing/2014/main" id="{7D5DE162-C9EB-A57A-0A4E-45EFE2F3D6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1675" y="1206791"/>
            <a:ext cx="5502333" cy="5502333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Lindblad Master Equation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Dissipative Evolution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5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/>
              <p:nvPr/>
            </p:nvSpPr>
            <p:spPr>
              <a:xfrm>
                <a:off x="0" y="2020129"/>
                <a:ext cx="4185138" cy="887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dirty="0"/>
              </a:p>
              <a:p>
                <a:endParaRPr lang="en-DK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20129"/>
                <a:ext cx="4185138" cy="8879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A3E018-1906-81F9-5BB4-5A0056C3F3EF}"/>
              </a:ext>
            </a:extLst>
          </p:cNvPr>
          <p:cNvSpPr txBox="1"/>
          <p:nvPr/>
        </p:nvSpPr>
        <p:spPr>
          <a:xfrm>
            <a:off x="265591" y="3454147"/>
            <a:ext cx="4378569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Possibilities: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Sampling of Data Points by Q-function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QFunc</a:t>
            </a:r>
            <a:r>
              <a:rPr lang="en-US" dirty="0"/>
              <a:t> as PDF for fits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Separate SPAM-errors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FDF082-FE99-A34E-819A-1D65D96EDF43}"/>
                  </a:ext>
                </a:extLst>
              </p:cNvPr>
              <p:cNvSpPr txBox="1"/>
              <p:nvPr/>
            </p:nvSpPr>
            <p:spPr>
              <a:xfrm>
                <a:off x="48696" y="2577461"/>
                <a:ext cx="4185138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FDF082-FE99-A34E-819A-1D65D96ED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6" y="2577461"/>
                <a:ext cx="4185138" cy="4277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19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Calibration from IQ-Measurement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4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9A9A333-7858-C731-EFA5-E22F00AE9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9" y="2281679"/>
            <a:ext cx="5105400" cy="3829050"/>
          </a:xfrm>
          <a:prstGeom prst="rect">
            <a:avLst/>
          </a:prstGeom>
        </p:spPr>
      </p:pic>
      <p:pic>
        <p:nvPicPr>
          <p:cNvPr id="2" name="Distributions">
            <a:hlinkClick r:id="" action="ppaction://media"/>
            <a:extLst>
              <a:ext uri="{FF2B5EF4-FFF2-40B4-BE49-F238E27FC236}">
                <a16:creationId xmlns:a16="http://schemas.microsoft.com/office/drawing/2014/main" id="{A4767B95-5DC3-CE58-5034-431226C535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78496" y="1977822"/>
            <a:ext cx="6530975" cy="43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64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asterProject">
      <a:dk1>
        <a:sysClr val="windowText" lastClr="000000"/>
      </a:dk1>
      <a:lt1>
        <a:sysClr val="window" lastClr="FFFFFF"/>
      </a:lt1>
      <a:dk2>
        <a:srgbClr val="5F0F40"/>
      </a:dk2>
      <a:lt2>
        <a:srgbClr val="E7E6E6"/>
      </a:lt2>
      <a:accent1>
        <a:srgbClr val="5F0F40"/>
      </a:accent1>
      <a:accent2>
        <a:srgbClr val="48A9A6"/>
      </a:accent2>
      <a:accent3>
        <a:srgbClr val="243010"/>
      </a:accent3>
      <a:accent4>
        <a:srgbClr val="FFD447"/>
      </a:accent4>
      <a:accent5>
        <a:srgbClr val="AF677C"/>
      </a:accent5>
      <a:accent6>
        <a:srgbClr val="FFBFB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707</Words>
  <Application>Microsoft Office PowerPoint</Application>
  <PresentationFormat>Widescreen</PresentationFormat>
  <Paragraphs>93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 Bock Severin</dc:creator>
  <cp:lastModifiedBy>Johann Bock Severin</cp:lastModifiedBy>
  <cp:revision>1</cp:revision>
  <dcterms:created xsi:type="dcterms:W3CDTF">2023-03-22T14:45:09Z</dcterms:created>
  <dcterms:modified xsi:type="dcterms:W3CDTF">2023-03-24T18:27:05Z</dcterms:modified>
</cp:coreProperties>
</file>